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notesMasterIdLst>
    <p:notesMasterId r:id="rId24"/>
  </p:notesMasterIdLst>
  <p:sldIdLst>
    <p:sldId id="256" r:id="rId11"/>
    <p:sldId id="257" r:id="rId12"/>
    <p:sldId id="258" r:id="rId13"/>
    <p:sldId id="259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846888" cy="99806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uk-UA"/>
              <a:t>Для редагування формату приміток клацніть мишею</a:t>
            </a:r>
            <a:endParaRPr/>
          </a:p>
        </p:txBody>
      </p:sp>
      <p:sp>
        <p:nvSpPr>
          <p:cNvPr id="62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uk-UA"/>
              <a:t>&lt;заголовок&gt;</a:t>
            </a:r>
            <a:endParaRPr/>
          </a:p>
        </p:txBody>
      </p:sp>
      <p:sp>
        <p:nvSpPr>
          <p:cNvPr id="62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uk-UA"/>
              <a:t>&lt;дата/час&gt;</a:t>
            </a:r>
            <a:endParaRPr/>
          </a:p>
        </p:txBody>
      </p:sp>
      <p:sp>
        <p:nvSpPr>
          <p:cNvPr id="62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uk-UA"/>
              <a:t>&lt;нижній колонтитул&gt;</a:t>
            </a:r>
            <a:endParaRPr/>
          </a:p>
        </p:txBody>
      </p:sp>
      <p:sp>
        <p:nvSpPr>
          <p:cNvPr id="62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31610141-21E1-4121-91A1-A1A1213151C1}" type="slidenum">
              <a:rPr lang="uk-UA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6181C1E1-01D1-4181-B161-71F111113171}" type="slidenum">
              <a:rPr lang="uk-UA">
                <a:solidFill>
                  <a:srgbClr val="000066"/>
                </a:solidFill>
                <a:latin typeface="Arial"/>
                <a:ea typeface="+mn-ea"/>
              </a:rPr>
              <a:pPr/>
              <a:t>6</a:t>
            </a:fld>
            <a:endParaRPr/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684720" y="4740840"/>
            <a:ext cx="5475600" cy="448956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6131D1C1-A111-4131-B131-E15111817191}" type="slidenum">
              <a:rPr lang="uk-UA">
                <a:solidFill>
                  <a:srgbClr val="000066"/>
                </a:solidFill>
                <a:latin typeface="Arial"/>
                <a:ea typeface="+mn-ea"/>
              </a:rPr>
              <a:pPr/>
              <a:t>7</a:t>
            </a:fld>
            <a:endParaRPr/>
          </a:p>
        </p:txBody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754560" y="5542920"/>
            <a:ext cx="6036840" cy="525024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A1F17121-0081-41A1-81A1-A1A181F141B1}" type="slidenum">
              <a:rPr lang="uk-UA">
                <a:solidFill>
                  <a:srgbClr val="000066"/>
                </a:solidFill>
                <a:latin typeface="Arial"/>
                <a:ea typeface="+mn-ea"/>
              </a:rPr>
              <a:pPr/>
              <a:t>8</a:t>
            </a:fld>
            <a:endParaRPr/>
          </a:p>
        </p:txBody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684720" y="4740840"/>
            <a:ext cx="5475600" cy="448956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21915121-5121-41D1-A191-816111D15121}" type="slidenum">
              <a:rPr lang="uk-UA">
                <a:solidFill>
                  <a:srgbClr val="000066"/>
                </a:solidFill>
                <a:latin typeface="Arial"/>
                <a:ea typeface="+mn-ea"/>
              </a:rPr>
              <a:pPr/>
              <a:t>9</a:t>
            </a:fld>
            <a:endParaRPr/>
          </a:p>
        </p:txBody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684720" y="4740840"/>
            <a:ext cx="5475600" cy="448956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21313111-B1F1-41A1-8171-E161918191B1}" type="slidenum">
              <a:rPr lang="uk-UA">
                <a:solidFill>
                  <a:srgbClr val="000066"/>
                </a:solidFill>
                <a:latin typeface="Arial"/>
                <a:ea typeface="+mn-ea"/>
              </a:rPr>
              <a:pPr/>
              <a:t>10</a:t>
            </a:fld>
            <a:endParaRPr/>
          </a:p>
        </p:txBody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754560" y="5542920"/>
            <a:ext cx="6036840" cy="525024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61514121-A1F1-4191-A1B1-71C191811141}" type="slidenum">
              <a:rPr lang="uk-UA">
                <a:solidFill>
                  <a:srgbClr val="000066"/>
                </a:solidFill>
                <a:latin typeface="Arial"/>
                <a:ea typeface="+mn-ea"/>
              </a:rPr>
              <a:pPr/>
              <a:t>11</a:t>
            </a:fld>
            <a:endParaRPr/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684720" y="4740840"/>
            <a:ext cx="5475600" cy="448956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D1F14191-21C1-4161-B141-7181917181B1}" type="slidenum">
              <a:rPr lang="uk-UA">
                <a:solidFill>
                  <a:srgbClr val="000066"/>
                </a:solidFill>
                <a:latin typeface="Arial"/>
                <a:ea typeface="+mn-ea"/>
              </a:rPr>
              <a:pPr/>
              <a:t>12</a:t>
            </a:fld>
            <a:endParaRPr/>
          </a:p>
        </p:txBody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754560" y="5542920"/>
            <a:ext cx="6036840" cy="525024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6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4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8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2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9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0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7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5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51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6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7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6562800"/>
            <a:ext cx="9142200" cy="303120"/>
          </a:xfrm>
          <a:prstGeom prst="rect">
            <a:avLst/>
          </a:prstGeom>
          <a:solidFill>
            <a:srgbClr val="B2B2B2"/>
          </a:solidFill>
        </p:spPr>
      </p:sp>
      <p:sp>
        <p:nvSpPr>
          <p:cNvPr id="46" name="CustomShape 2"/>
          <p:cNvSpPr/>
          <p:nvPr/>
        </p:nvSpPr>
        <p:spPr>
          <a:xfrm>
            <a:off x="0" y="0"/>
            <a:ext cx="9142200" cy="9126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2" name="CustomShape 3"/>
          <p:cNvSpPr/>
          <p:nvPr/>
        </p:nvSpPr>
        <p:spPr>
          <a:xfrm>
            <a:off x="442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" name="CustomShape 4"/>
          <p:cNvSpPr/>
          <p:nvPr/>
        </p:nvSpPr>
        <p:spPr>
          <a:xfrm>
            <a:off x="28404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" name="CustomShape 5"/>
          <p:cNvSpPr/>
          <p:nvPr/>
        </p:nvSpPr>
        <p:spPr>
          <a:xfrm>
            <a:off x="5050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" name="CustomShape 6"/>
          <p:cNvSpPr/>
          <p:nvPr/>
        </p:nvSpPr>
        <p:spPr>
          <a:xfrm>
            <a:off x="442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6" name="CustomShape 7"/>
          <p:cNvSpPr/>
          <p:nvPr/>
        </p:nvSpPr>
        <p:spPr>
          <a:xfrm>
            <a:off x="28404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7" name="CustomShape 8"/>
          <p:cNvSpPr/>
          <p:nvPr/>
        </p:nvSpPr>
        <p:spPr>
          <a:xfrm>
            <a:off x="5050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8" name="CustomShape 9"/>
          <p:cNvSpPr/>
          <p:nvPr/>
        </p:nvSpPr>
        <p:spPr>
          <a:xfrm>
            <a:off x="72612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9" name="CustomShape 10"/>
          <p:cNvSpPr/>
          <p:nvPr/>
        </p:nvSpPr>
        <p:spPr>
          <a:xfrm>
            <a:off x="28404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0" name="CustomShape 11"/>
          <p:cNvSpPr/>
          <p:nvPr/>
        </p:nvSpPr>
        <p:spPr>
          <a:xfrm>
            <a:off x="4428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1" name="CustomShape 12"/>
          <p:cNvSpPr/>
          <p:nvPr/>
        </p:nvSpPr>
        <p:spPr>
          <a:xfrm>
            <a:off x="44280" y="7149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2" name="CustomShape 13"/>
          <p:cNvSpPr/>
          <p:nvPr/>
        </p:nvSpPr>
        <p:spPr>
          <a:xfrm>
            <a:off x="82281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3" name="CustomShape 14"/>
          <p:cNvSpPr/>
          <p:nvPr/>
        </p:nvSpPr>
        <p:spPr>
          <a:xfrm>
            <a:off x="84675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4" name="CustomShape 15"/>
          <p:cNvSpPr/>
          <p:nvPr/>
        </p:nvSpPr>
        <p:spPr>
          <a:xfrm>
            <a:off x="868860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5" name="CustomShape 16"/>
          <p:cNvSpPr/>
          <p:nvPr/>
        </p:nvSpPr>
        <p:spPr>
          <a:xfrm>
            <a:off x="82281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6" name="CustomShape 17"/>
          <p:cNvSpPr/>
          <p:nvPr/>
        </p:nvSpPr>
        <p:spPr>
          <a:xfrm>
            <a:off x="84675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7" name="CustomShape 18"/>
          <p:cNvSpPr/>
          <p:nvPr/>
        </p:nvSpPr>
        <p:spPr>
          <a:xfrm>
            <a:off x="868860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8" name="CustomShape 19"/>
          <p:cNvSpPr/>
          <p:nvPr/>
        </p:nvSpPr>
        <p:spPr>
          <a:xfrm>
            <a:off x="890964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9" name="CustomShape 20"/>
          <p:cNvSpPr/>
          <p:nvPr/>
        </p:nvSpPr>
        <p:spPr>
          <a:xfrm>
            <a:off x="84675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0" name="CustomShape 21"/>
          <p:cNvSpPr/>
          <p:nvPr/>
        </p:nvSpPr>
        <p:spPr>
          <a:xfrm>
            <a:off x="82281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1" name="CustomShape 22"/>
          <p:cNvSpPr/>
          <p:nvPr/>
        </p:nvSpPr>
        <p:spPr>
          <a:xfrm>
            <a:off x="8228160" y="6926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2" name="CustomShape 23"/>
          <p:cNvSpPr/>
          <p:nvPr/>
        </p:nvSpPr>
        <p:spPr>
          <a:xfrm>
            <a:off x="0" y="4221000"/>
            <a:ext cx="9142200" cy="26352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23" name="CustomShape 24"/>
          <p:cNvSpPr/>
          <p:nvPr/>
        </p:nvSpPr>
        <p:spPr>
          <a:xfrm>
            <a:off x="741348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4" name="CustomShape 25"/>
          <p:cNvSpPr/>
          <p:nvPr/>
        </p:nvSpPr>
        <p:spPr>
          <a:xfrm>
            <a:off x="787320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5" name="CustomShape 26"/>
          <p:cNvSpPr/>
          <p:nvPr/>
        </p:nvSpPr>
        <p:spPr>
          <a:xfrm>
            <a:off x="829692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6" name="CustomShape 27"/>
          <p:cNvSpPr/>
          <p:nvPr/>
        </p:nvSpPr>
        <p:spPr>
          <a:xfrm>
            <a:off x="7413480" y="55918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7" name="CustomShape 28"/>
          <p:cNvSpPr/>
          <p:nvPr/>
        </p:nvSpPr>
        <p:spPr>
          <a:xfrm>
            <a:off x="7873200" y="55918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8" name="CustomShape 29"/>
          <p:cNvSpPr/>
          <p:nvPr/>
        </p:nvSpPr>
        <p:spPr>
          <a:xfrm>
            <a:off x="8296920" y="55918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9" name="CustomShape 30"/>
          <p:cNvSpPr/>
          <p:nvPr/>
        </p:nvSpPr>
        <p:spPr>
          <a:xfrm>
            <a:off x="872064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0" name="CustomShape 31"/>
          <p:cNvSpPr/>
          <p:nvPr/>
        </p:nvSpPr>
        <p:spPr>
          <a:xfrm>
            <a:off x="7873200" y="60166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1" name="CustomShape 32"/>
          <p:cNvSpPr/>
          <p:nvPr/>
        </p:nvSpPr>
        <p:spPr>
          <a:xfrm>
            <a:off x="7413480" y="60166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2" name="CustomShape 33"/>
          <p:cNvSpPr/>
          <p:nvPr/>
        </p:nvSpPr>
        <p:spPr>
          <a:xfrm>
            <a:off x="7413480" y="64522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3" name="CustomShape 34"/>
          <p:cNvSpPr/>
          <p:nvPr/>
        </p:nvSpPr>
        <p:spPr>
          <a:xfrm>
            <a:off x="2052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4" name="CustomShape 35"/>
          <p:cNvSpPr/>
          <p:nvPr/>
        </p:nvSpPr>
        <p:spPr>
          <a:xfrm>
            <a:off x="48024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5" name="CustomShape 36"/>
          <p:cNvSpPr/>
          <p:nvPr/>
        </p:nvSpPr>
        <p:spPr>
          <a:xfrm>
            <a:off x="90396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6" name="CustomShape 37"/>
          <p:cNvSpPr/>
          <p:nvPr/>
        </p:nvSpPr>
        <p:spPr>
          <a:xfrm>
            <a:off x="20520" y="47109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7" name="CustomShape 38"/>
          <p:cNvSpPr/>
          <p:nvPr/>
        </p:nvSpPr>
        <p:spPr>
          <a:xfrm>
            <a:off x="480240" y="47109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8" name="CustomShape 39"/>
          <p:cNvSpPr/>
          <p:nvPr/>
        </p:nvSpPr>
        <p:spPr>
          <a:xfrm>
            <a:off x="903960" y="47109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9" name="CustomShape 40"/>
          <p:cNvSpPr/>
          <p:nvPr/>
        </p:nvSpPr>
        <p:spPr>
          <a:xfrm>
            <a:off x="132732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0" name="CustomShape 41"/>
          <p:cNvSpPr/>
          <p:nvPr/>
        </p:nvSpPr>
        <p:spPr>
          <a:xfrm>
            <a:off x="480240" y="51357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1" name="CustomShape 42"/>
          <p:cNvSpPr/>
          <p:nvPr/>
        </p:nvSpPr>
        <p:spPr>
          <a:xfrm>
            <a:off x="20520" y="51357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2" name="CustomShape 43"/>
          <p:cNvSpPr/>
          <p:nvPr/>
        </p:nvSpPr>
        <p:spPr>
          <a:xfrm>
            <a:off x="20520" y="55710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3" name="PlaceHolder 4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44" name="PlaceHolder 4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0" y="6562800"/>
            <a:ext cx="9142200" cy="303120"/>
          </a:xfrm>
          <a:prstGeom prst="rect">
            <a:avLst/>
          </a:prstGeom>
          <a:solidFill>
            <a:srgbClr val="B2B2B2"/>
          </a:solidFill>
        </p:spPr>
      </p:sp>
      <p:sp>
        <p:nvSpPr>
          <p:cNvPr id="569" name="CustomShape 2"/>
          <p:cNvSpPr/>
          <p:nvPr/>
        </p:nvSpPr>
        <p:spPr>
          <a:xfrm>
            <a:off x="0" y="0"/>
            <a:ext cx="9142200" cy="9126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570" name="CustomShape 3"/>
          <p:cNvSpPr/>
          <p:nvPr/>
        </p:nvSpPr>
        <p:spPr>
          <a:xfrm>
            <a:off x="442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71" name="CustomShape 4"/>
          <p:cNvSpPr/>
          <p:nvPr/>
        </p:nvSpPr>
        <p:spPr>
          <a:xfrm>
            <a:off x="28404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72" name="CustomShape 5"/>
          <p:cNvSpPr/>
          <p:nvPr/>
        </p:nvSpPr>
        <p:spPr>
          <a:xfrm>
            <a:off x="5050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73" name="CustomShape 6"/>
          <p:cNvSpPr/>
          <p:nvPr/>
        </p:nvSpPr>
        <p:spPr>
          <a:xfrm>
            <a:off x="442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74" name="CustomShape 7"/>
          <p:cNvSpPr/>
          <p:nvPr/>
        </p:nvSpPr>
        <p:spPr>
          <a:xfrm>
            <a:off x="28404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75" name="CustomShape 8"/>
          <p:cNvSpPr/>
          <p:nvPr/>
        </p:nvSpPr>
        <p:spPr>
          <a:xfrm>
            <a:off x="5050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76" name="CustomShape 9"/>
          <p:cNvSpPr/>
          <p:nvPr/>
        </p:nvSpPr>
        <p:spPr>
          <a:xfrm>
            <a:off x="72612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77" name="CustomShape 10"/>
          <p:cNvSpPr/>
          <p:nvPr/>
        </p:nvSpPr>
        <p:spPr>
          <a:xfrm>
            <a:off x="28404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78" name="CustomShape 11"/>
          <p:cNvSpPr/>
          <p:nvPr/>
        </p:nvSpPr>
        <p:spPr>
          <a:xfrm>
            <a:off x="4428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79" name="CustomShape 12"/>
          <p:cNvSpPr/>
          <p:nvPr/>
        </p:nvSpPr>
        <p:spPr>
          <a:xfrm>
            <a:off x="44280" y="7149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80" name="CustomShape 13"/>
          <p:cNvSpPr/>
          <p:nvPr/>
        </p:nvSpPr>
        <p:spPr>
          <a:xfrm>
            <a:off x="82281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81" name="CustomShape 14"/>
          <p:cNvSpPr/>
          <p:nvPr/>
        </p:nvSpPr>
        <p:spPr>
          <a:xfrm>
            <a:off x="84675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82" name="CustomShape 15"/>
          <p:cNvSpPr/>
          <p:nvPr/>
        </p:nvSpPr>
        <p:spPr>
          <a:xfrm>
            <a:off x="868860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83" name="CustomShape 16"/>
          <p:cNvSpPr/>
          <p:nvPr/>
        </p:nvSpPr>
        <p:spPr>
          <a:xfrm>
            <a:off x="82281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84" name="CustomShape 17"/>
          <p:cNvSpPr/>
          <p:nvPr/>
        </p:nvSpPr>
        <p:spPr>
          <a:xfrm>
            <a:off x="84675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85" name="CustomShape 18"/>
          <p:cNvSpPr/>
          <p:nvPr/>
        </p:nvSpPr>
        <p:spPr>
          <a:xfrm>
            <a:off x="868860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86" name="CustomShape 19"/>
          <p:cNvSpPr/>
          <p:nvPr/>
        </p:nvSpPr>
        <p:spPr>
          <a:xfrm>
            <a:off x="890964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87" name="CustomShape 20"/>
          <p:cNvSpPr/>
          <p:nvPr/>
        </p:nvSpPr>
        <p:spPr>
          <a:xfrm>
            <a:off x="84675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88" name="CustomShape 21"/>
          <p:cNvSpPr/>
          <p:nvPr/>
        </p:nvSpPr>
        <p:spPr>
          <a:xfrm>
            <a:off x="82281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89" name="CustomShape 22"/>
          <p:cNvSpPr/>
          <p:nvPr/>
        </p:nvSpPr>
        <p:spPr>
          <a:xfrm>
            <a:off x="8228160" y="6926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90" name="PlaceHolder 2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591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0" y="6562800"/>
            <a:ext cx="9142200" cy="303120"/>
          </a:xfrm>
          <a:prstGeom prst="rect">
            <a:avLst/>
          </a:prstGeom>
          <a:solidFill>
            <a:srgbClr val="B2B2B2"/>
          </a:solidFill>
        </p:spPr>
      </p:sp>
      <p:sp>
        <p:nvSpPr>
          <p:cNvPr id="78" name="CustomShape 2"/>
          <p:cNvSpPr/>
          <p:nvPr/>
        </p:nvSpPr>
        <p:spPr>
          <a:xfrm>
            <a:off x="0" y="0"/>
            <a:ext cx="9142200" cy="9126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79" name="CustomShape 3"/>
          <p:cNvSpPr/>
          <p:nvPr/>
        </p:nvSpPr>
        <p:spPr>
          <a:xfrm>
            <a:off x="442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80" name="CustomShape 4"/>
          <p:cNvSpPr/>
          <p:nvPr/>
        </p:nvSpPr>
        <p:spPr>
          <a:xfrm>
            <a:off x="28404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81" name="CustomShape 5"/>
          <p:cNvSpPr/>
          <p:nvPr/>
        </p:nvSpPr>
        <p:spPr>
          <a:xfrm>
            <a:off x="5050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82" name="CustomShape 6"/>
          <p:cNvSpPr/>
          <p:nvPr/>
        </p:nvSpPr>
        <p:spPr>
          <a:xfrm>
            <a:off x="442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83" name="CustomShape 7"/>
          <p:cNvSpPr/>
          <p:nvPr/>
        </p:nvSpPr>
        <p:spPr>
          <a:xfrm>
            <a:off x="28404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84" name="CustomShape 8"/>
          <p:cNvSpPr/>
          <p:nvPr/>
        </p:nvSpPr>
        <p:spPr>
          <a:xfrm>
            <a:off x="5050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85" name="CustomShape 9"/>
          <p:cNvSpPr/>
          <p:nvPr/>
        </p:nvSpPr>
        <p:spPr>
          <a:xfrm>
            <a:off x="72612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86" name="CustomShape 10"/>
          <p:cNvSpPr/>
          <p:nvPr/>
        </p:nvSpPr>
        <p:spPr>
          <a:xfrm>
            <a:off x="28404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87" name="CustomShape 11"/>
          <p:cNvSpPr/>
          <p:nvPr/>
        </p:nvSpPr>
        <p:spPr>
          <a:xfrm>
            <a:off x="4428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88" name="CustomShape 12"/>
          <p:cNvSpPr/>
          <p:nvPr/>
        </p:nvSpPr>
        <p:spPr>
          <a:xfrm>
            <a:off x="44280" y="7149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89" name="CustomShape 13"/>
          <p:cNvSpPr/>
          <p:nvPr/>
        </p:nvSpPr>
        <p:spPr>
          <a:xfrm>
            <a:off x="82281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90" name="CustomShape 14"/>
          <p:cNvSpPr/>
          <p:nvPr/>
        </p:nvSpPr>
        <p:spPr>
          <a:xfrm>
            <a:off x="84675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91" name="CustomShape 15"/>
          <p:cNvSpPr/>
          <p:nvPr/>
        </p:nvSpPr>
        <p:spPr>
          <a:xfrm>
            <a:off x="868860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92" name="CustomShape 16"/>
          <p:cNvSpPr/>
          <p:nvPr/>
        </p:nvSpPr>
        <p:spPr>
          <a:xfrm>
            <a:off x="82281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93" name="CustomShape 17"/>
          <p:cNvSpPr/>
          <p:nvPr/>
        </p:nvSpPr>
        <p:spPr>
          <a:xfrm>
            <a:off x="84675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94" name="CustomShape 18"/>
          <p:cNvSpPr/>
          <p:nvPr/>
        </p:nvSpPr>
        <p:spPr>
          <a:xfrm>
            <a:off x="868860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95" name="CustomShape 19"/>
          <p:cNvSpPr/>
          <p:nvPr/>
        </p:nvSpPr>
        <p:spPr>
          <a:xfrm>
            <a:off x="890964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96" name="CustomShape 20"/>
          <p:cNvSpPr/>
          <p:nvPr/>
        </p:nvSpPr>
        <p:spPr>
          <a:xfrm>
            <a:off x="84675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97" name="CustomShape 21"/>
          <p:cNvSpPr/>
          <p:nvPr/>
        </p:nvSpPr>
        <p:spPr>
          <a:xfrm>
            <a:off x="82281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98" name="CustomShape 22"/>
          <p:cNvSpPr/>
          <p:nvPr/>
        </p:nvSpPr>
        <p:spPr>
          <a:xfrm>
            <a:off x="8228160" y="6926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99" name="CustomShape 23"/>
          <p:cNvSpPr/>
          <p:nvPr/>
        </p:nvSpPr>
        <p:spPr>
          <a:xfrm>
            <a:off x="0" y="4221000"/>
            <a:ext cx="9142200" cy="26352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100" name="CustomShape 24"/>
          <p:cNvSpPr/>
          <p:nvPr/>
        </p:nvSpPr>
        <p:spPr>
          <a:xfrm>
            <a:off x="741348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01" name="CustomShape 25"/>
          <p:cNvSpPr/>
          <p:nvPr/>
        </p:nvSpPr>
        <p:spPr>
          <a:xfrm>
            <a:off x="787320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02" name="CustomShape 26"/>
          <p:cNvSpPr/>
          <p:nvPr/>
        </p:nvSpPr>
        <p:spPr>
          <a:xfrm>
            <a:off x="829692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03" name="CustomShape 27"/>
          <p:cNvSpPr/>
          <p:nvPr/>
        </p:nvSpPr>
        <p:spPr>
          <a:xfrm>
            <a:off x="7413480" y="55918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04" name="CustomShape 28"/>
          <p:cNvSpPr/>
          <p:nvPr/>
        </p:nvSpPr>
        <p:spPr>
          <a:xfrm>
            <a:off x="7873200" y="55918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05" name="CustomShape 29"/>
          <p:cNvSpPr/>
          <p:nvPr/>
        </p:nvSpPr>
        <p:spPr>
          <a:xfrm>
            <a:off x="8296920" y="55918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06" name="CustomShape 30"/>
          <p:cNvSpPr/>
          <p:nvPr/>
        </p:nvSpPr>
        <p:spPr>
          <a:xfrm>
            <a:off x="872064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07" name="CustomShape 31"/>
          <p:cNvSpPr/>
          <p:nvPr/>
        </p:nvSpPr>
        <p:spPr>
          <a:xfrm>
            <a:off x="7873200" y="60166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08" name="CustomShape 32"/>
          <p:cNvSpPr/>
          <p:nvPr/>
        </p:nvSpPr>
        <p:spPr>
          <a:xfrm>
            <a:off x="7413480" y="60166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09" name="CustomShape 33"/>
          <p:cNvSpPr/>
          <p:nvPr/>
        </p:nvSpPr>
        <p:spPr>
          <a:xfrm>
            <a:off x="7413480" y="64522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10" name="CustomShape 34"/>
          <p:cNvSpPr/>
          <p:nvPr/>
        </p:nvSpPr>
        <p:spPr>
          <a:xfrm>
            <a:off x="2052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11" name="CustomShape 35"/>
          <p:cNvSpPr/>
          <p:nvPr/>
        </p:nvSpPr>
        <p:spPr>
          <a:xfrm>
            <a:off x="48024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12" name="CustomShape 36"/>
          <p:cNvSpPr/>
          <p:nvPr/>
        </p:nvSpPr>
        <p:spPr>
          <a:xfrm>
            <a:off x="90396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13" name="CustomShape 37"/>
          <p:cNvSpPr/>
          <p:nvPr/>
        </p:nvSpPr>
        <p:spPr>
          <a:xfrm>
            <a:off x="20520" y="47109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14" name="CustomShape 38"/>
          <p:cNvSpPr/>
          <p:nvPr/>
        </p:nvSpPr>
        <p:spPr>
          <a:xfrm>
            <a:off x="480240" y="47109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15" name="CustomShape 39"/>
          <p:cNvSpPr/>
          <p:nvPr/>
        </p:nvSpPr>
        <p:spPr>
          <a:xfrm>
            <a:off x="903960" y="47109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16" name="CustomShape 40"/>
          <p:cNvSpPr/>
          <p:nvPr/>
        </p:nvSpPr>
        <p:spPr>
          <a:xfrm>
            <a:off x="132732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17" name="CustomShape 41"/>
          <p:cNvSpPr/>
          <p:nvPr/>
        </p:nvSpPr>
        <p:spPr>
          <a:xfrm>
            <a:off x="480240" y="51357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18" name="CustomShape 42"/>
          <p:cNvSpPr/>
          <p:nvPr/>
        </p:nvSpPr>
        <p:spPr>
          <a:xfrm>
            <a:off x="20520" y="51357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19" name="CustomShape 43"/>
          <p:cNvSpPr/>
          <p:nvPr/>
        </p:nvSpPr>
        <p:spPr>
          <a:xfrm>
            <a:off x="20520" y="55710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20" name="PlaceHolder 44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121" name="PlaceHolder 4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0" y="6562800"/>
            <a:ext cx="9142200" cy="303120"/>
          </a:xfrm>
          <a:prstGeom prst="rect">
            <a:avLst/>
          </a:prstGeom>
          <a:solidFill>
            <a:srgbClr val="B2B2B2"/>
          </a:solidFill>
        </p:spPr>
      </p:sp>
      <p:sp>
        <p:nvSpPr>
          <p:cNvPr id="155" name="CustomShape 2"/>
          <p:cNvSpPr/>
          <p:nvPr/>
        </p:nvSpPr>
        <p:spPr>
          <a:xfrm>
            <a:off x="0" y="0"/>
            <a:ext cx="9142200" cy="9126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156" name="CustomShape 3"/>
          <p:cNvSpPr/>
          <p:nvPr/>
        </p:nvSpPr>
        <p:spPr>
          <a:xfrm>
            <a:off x="442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57" name="CustomShape 4"/>
          <p:cNvSpPr/>
          <p:nvPr/>
        </p:nvSpPr>
        <p:spPr>
          <a:xfrm>
            <a:off x="28404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58" name="CustomShape 5"/>
          <p:cNvSpPr/>
          <p:nvPr/>
        </p:nvSpPr>
        <p:spPr>
          <a:xfrm>
            <a:off x="5050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59" name="CustomShape 6"/>
          <p:cNvSpPr/>
          <p:nvPr/>
        </p:nvSpPr>
        <p:spPr>
          <a:xfrm>
            <a:off x="442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60" name="CustomShape 7"/>
          <p:cNvSpPr/>
          <p:nvPr/>
        </p:nvSpPr>
        <p:spPr>
          <a:xfrm>
            <a:off x="28404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61" name="CustomShape 8"/>
          <p:cNvSpPr/>
          <p:nvPr/>
        </p:nvSpPr>
        <p:spPr>
          <a:xfrm>
            <a:off x="5050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62" name="CustomShape 9"/>
          <p:cNvSpPr/>
          <p:nvPr/>
        </p:nvSpPr>
        <p:spPr>
          <a:xfrm>
            <a:off x="72612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63" name="CustomShape 10"/>
          <p:cNvSpPr/>
          <p:nvPr/>
        </p:nvSpPr>
        <p:spPr>
          <a:xfrm>
            <a:off x="28404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64" name="CustomShape 11"/>
          <p:cNvSpPr/>
          <p:nvPr/>
        </p:nvSpPr>
        <p:spPr>
          <a:xfrm>
            <a:off x="4428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65" name="CustomShape 12"/>
          <p:cNvSpPr/>
          <p:nvPr/>
        </p:nvSpPr>
        <p:spPr>
          <a:xfrm>
            <a:off x="44280" y="7149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66" name="CustomShape 13"/>
          <p:cNvSpPr/>
          <p:nvPr/>
        </p:nvSpPr>
        <p:spPr>
          <a:xfrm>
            <a:off x="82281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67" name="CustomShape 14"/>
          <p:cNvSpPr/>
          <p:nvPr/>
        </p:nvSpPr>
        <p:spPr>
          <a:xfrm>
            <a:off x="84675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68" name="CustomShape 15"/>
          <p:cNvSpPr/>
          <p:nvPr/>
        </p:nvSpPr>
        <p:spPr>
          <a:xfrm>
            <a:off x="868860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69" name="CustomShape 16"/>
          <p:cNvSpPr/>
          <p:nvPr/>
        </p:nvSpPr>
        <p:spPr>
          <a:xfrm>
            <a:off x="82281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70" name="CustomShape 17"/>
          <p:cNvSpPr/>
          <p:nvPr/>
        </p:nvSpPr>
        <p:spPr>
          <a:xfrm>
            <a:off x="84675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71" name="CustomShape 18"/>
          <p:cNvSpPr/>
          <p:nvPr/>
        </p:nvSpPr>
        <p:spPr>
          <a:xfrm>
            <a:off x="868860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72" name="CustomShape 19"/>
          <p:cNvSpPr/>
          <p:nvPr/>
        </p:nvSpPr>
        <p:spPr>
          <a:xfrm>
            <a:off x="890964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73" name="CustomShape 20"/>
          <p:cNvSpPr/>
          <p:nvPr/>
        </p:nvSpPr>
        <p:spPr>
          <a:xfrm>
            <a:off x="84675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74" name="CustomShape 21"/>
          <p:cNvSpPr/>
          <p:nvPr/>
        </p:nvSpPr>
        <p:spPr>
          <a:xfrm>
            <a:off x="82281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75" name="CustomShape 22"/>
          <p:cNvSpPr/>
          <p:nvPr/>
        </p:nvSpPr>
        <p:spPr>
          <a:xfrm>
            <a:off x="8228160" y="6926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76" name="CustomShape 23"/>
          <p:cNvSpPr/>
          <p:nvPr/>
        </p:nvSpPr>
        <p:spPr>
          <a:xfrm>
            <a:off x="0" y="4221000"/>
            <a:ext cx="9142200" cy="26352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177" name="CustomShape 24"/>
          <p:cNvSpPr/>
          <p:nvPr/>
        </p:nvSpPr>
        <p:spPr>
          <a:xfrm>
            <a:off x="741348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78" name="CustomShape 25"/>
          <p:cNvSpPr/>
          <p:nvPr/>
        </p:nvSpPr>
        <p:spPr>
          <a:xfrm>
            <a:off x="787320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79" name="CustomShape 26"/>
          <p:cNvSpPr/>
          <p:nvPr/>
        </p:nvSpPr>
        <p:spPr>
          <a:xfrm>
            <a:off x="829692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80" name="CustomShape 27"/>
          <p:cNvSpPr/>
          <p:nvPr/>
        </p:nvSpPr>
        <p:spPr>
          <a:xfrm>
            <a:off x="7413480" y="55918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81" name="CustomShape 28"/>
          <p:cNvSpPr/>
          <p:nvPr/>
        </p:nvSpPr>
        <p:spPr>
          <a:xfrm>
            <a:off x="7873200" y="55918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82" name="CustomShape 29"/>
          <p:cNvSpPr/>
          <p:nvPr/>
        </p:nvSpPr>
        <p:spPr>
          <a:xfrm>
            <a:off x="8296920" y="55918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83" name="CustomShape 30"/>
          <p:cNvSpPr/>
          <p:nvPr/>
        </p:nvSpPr>
        <p:spPr>
          <a:xfrm>
            <a:off x="8720640" y="51624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84" name="CustomShape 31"/>
          <p:cNvSpPr/>
          <p:nvPr/>
        </p:nvSpPr>
        <p:spPr>
          <a:xfrm>
            <a:off x="7873200" y="60166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85" name="CustomShape 32"/>
          <p:cNvSpPr/>
          <p:nvPr/>
        </p:nvSpPr>
        <p:spPr>
          <a:xfrm>
            <a:off x="7413480" y="60166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86" name="CustomShape 33"/>
          <p:cNvSpPr/>
          <p:nvPr/>
        </p:nvSpPr>
        <p:spPr>
          <a:xfrm>
            <a:off x="7413480" y="64522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87" name="CustomShape 34"/>
          <p:cNvSpPr/>
          <p:nvPr/>
        </p:nvSpPr>
        <p:spPr>
          <a:xfrm>
            <a:off x="2052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88" name="CustomShape 35"/>
          <p:cNvSpPr/>
          <p:nvPr/>
        </p:nvSpPr>
        <p:spPr>
          <a:xfrm>
            <a:off x="48024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89" name="CustomShape 36"/>
          <p:cNvSpPr/>
          <p:nvPr/>
        </p:nvSpPr>
        <p:spPr>
          <a:xfrm>
            <a:off x="90396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90" name="CustomShape 37"/>
          <p:cNvSpPr/>
          <p:nvPr/>
        </p:nvSpPr>
        <p:spPr>
          <a:xfrm>
            <a:off x="20520" y="47109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91" name="CustomShape 38"/>
          <p:cNvSpPr/>
          <p:nvPr/>
        </p:nvSpPr>
        <p:spPr>
          <a:xfrm>
            <a:off x="480240" y="47109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92" name="CustomShape 39"/>
          <p:cNvSpPr/>
          <p:nvPr/>
        </p:nvSpPr>
        <p:spPr>
          <a:xfrm>
            <a:off x="903960" y="47109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93" name="CustomShape 40"/>
          <p:cNvSpPr/>
          <p:nvPr/>
        </p:nvSpPr>
        <p:spPr>
          <a:xfrm>
            <a:off x="1327320" y="428148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94" name="CustomShape 41"/>
          <p:cNvSpPr/>
          <p:nvPr/>
        </p:nvSpPr>
        <p:spPr>
          <a:xfrm>
            <a:off x="480240" y="51357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95" name="CustomShape 42"/>
          <p:cNvSpPr/>
          <p:nvPr/>
        </p:nvSpPr>
        <p:spPr>
          <a:xfrm>
            <a:off x="20520" y="513576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96" name="CustomShape 43"/>
          <p:cNvSpPr/>
          <p:nvPr/>
        </p:nvSpPr>
        <p:spPr>
          <a:xfrm>
            <a:off x="20520" y="5571000"/>
            <a:ext cx="347040" cy="3391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197" name="PlaceHolder 44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198" name="PlaceHolder 4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0" y="6562800"/>
            <a:ext cx="9142200" cy="303120"/>
          </a:xfrm>
          <a:prstGeom prst="rect">
            <a:avLst/>
          </a:prstGeom>
          <a:solidFill>
            <a:srgbClr val="B2B2B2"/>
          </a:solidFill>
        </p:spPr>
      </p:sp>
      <p:sp>
        <p:nvSpPr>
          <p:cNvPr id="232" name="CustomShape 2"/>
          <p:cNvSpPr/>
          <p:nvPr/>
        </p:nvSpPr>
        <p:spPr>
          <a:xfrm>
            <a:off x="0" y="0"/>
            <a:ext cx="9142200" cy="9126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233" name="CustomShape 3"/>
          <p:cNvSpPr/>
          <p:nvPr/>
        </p:nvSpPr>
        <p:spPr>
          <a:xfrm>
            <a:off x="442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34" name="CustomShape 4"/>
          <p:cNvSpPr/>
          <p:nvPr/>
        </p:nvSpPr>
        <p:spPr>
          <a:xfrm>
            <a:off x="28404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35" name="CustomShape 5"/>
          <p:cNvSpPr/>
          <p:nvPr/>
        </p:nvSpPr>
        <p:spPr>
          <a:xfrm>
            <a:off x="5050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36" name="CustomShape 6"/>
          <p:cNvSpPr/>
          <p:nvPr/>
        </p:nvSpPr>
        <p:spPr>
          <a:xfrm>
            <a:off x="442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37" name="CustomShape 7"/>
          <p:cNvSpPr/>
          <p:nvPr/>
        </p:nvSpPr>
        <p:spPr>
          <a:xfrm>
            <a:off x="28404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38" name="CustomShape 8"/>
          <p:cNvSpPr/>
          <p:nvPr/>
        </p:nvSpPr>
        <p:spPr>
          <a:xfrm>
            <a:off x="5050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39" name="CustomShape 9"/>
          <p:cNvSpPr/>
          <p:nvPr/>
        </p:nvSpPr>
        <p:spPr>
          <a:xfrm>
            <a:off x="72612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40" name="CustomShape 10"/>
          <p:cNvSpPr/>
          <p:nvPr/>
        </p:nvSpPr>
        <p:spPr>
          <a:xfrm>
            <a:off x="28404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41" name="CustomShape 11"/>
          <p:cNvSpPr/>
          <p:nvPr/>
        </p:nvSpPr>
        <p:spPr>
          <a:xfrm>
            <a:off x="4428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42" name="CustomShape 12"/>
          <p:cNvSpPr/>
          <p:nvPr/>
        </p:nvSpPr>
        <p:spPr>
          <a:xfrm>
            <a:off x="44280" y="7149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43" name="CustomShape 13"/>
          <p:cNvSpPr/>
          <p:nvPr/>
        </p:nvSpPr>
        <p:spPr>
          <a:xfrm>
            <a:off x="82281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44" name="CustomShape 14"/>
          <p:cNvSpPr/>
          <p:nvPr/>
        </p:nvSpPr>
        <p:spPr>
          <a:xfrm>
            <a:off x="84675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45" name="CustomShape 15"/>
          <p:cNvSpPr/>
          <p:nvPr/>
        </p:nvSpPr>
        <p:spPr>
          <a:xfrm>
            <a:off x="868860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46" name="CustomShape 16"/>
          <p:cNvSpPr/>
          <p:nvPr/>
        </p:nvSpPr>
        <p:spPr>
          <a:xfrm>
            <a:off x="82281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47" name="CustomShape 17"/>
          <p:cNvSpPr/>
          <p:nvPr/>
        </p:nvSpPr>
        <p:spPr>
          <a:xfrm>
            <a:off x="84675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48" name="CustomShape 18"/>
          <p:cNvSpPr/>
          <p:nvPr/>
        </p:nvSpPr>
        <p:spPr>
          <a:xfrm>
            <a:off x="868860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49" name="CustomShape 19"/>
          <p:cNvSpPr/>
          <p:nvPr/>
        </p:nvSpPr>
        <p:spPr>
          <a:xfrm>
            <a:off x="890964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50" name="CustomShape 20"/>
          <p:cNvSpPr/>
          <p:nvPr/>
        </p:nvSpPr>
        <p:spPr>
          <a:xfrm>
            <a:off x="84675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51" name="CustomShape 21"/>
          <p:cNvSpPr/>
          <p:nvPr/>
        </p:nvSpPr>
        <p:spPr>
          <a:xfrm>
            <a:off x="82281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52" name="CustomShape 22"/>
          <p:cNvSpPr/>
          <p:nvPr/>
        </p:nvSpPr>
        <p:spPr>
          <a:xfrm>
            <a:off x="8228160" y="6926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53" name="PlaceHolder 2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254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0" y="6562800"/>
            <a:ext cx="9142200" cy="303120"/>
          </a:xfrm>
          <a:prstGeom prst="rect">
            <a:avLst/>
          </a:prstGeom>
          <a:solidFill>
            <a:srgbClr val="B2B2B2"/>
          </a:solidFill>
        </p:spPr>
      </p:sp>
      <p:sp>
        <p:nvSpPr>
          <p:cNvPr id="288" name="CustomShape 2"/>
          <p:cNvSpPr/>
          <p:nvPr/>
        </p:nvSpPr>
        <p:spPr>
          <a:xfrm>
            <a:off x="0" y="0"/>
            <a:ext cx="9142200" cy="9126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289" name="CustomShape 3"/>
          <p:cNvSpPr/>
          <p:nvPr/>
        </p:nvSpPr>
        <p:spPr>
          <a:xfrm>
            <a:off x="442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90" name="CustomShape 4"/>
          <p:cNvSpPr/>
          <p:nvPr/>
        </p:nvSpPr>
        <p:spPr>
          <a:xfrm>
            <a:off x="28404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91" name="CustomShape 5"/>
          <p:cNvSpPr/>
          <p:nvPr/>
        </p:nvSpPr>
        <p:spPr>
          <a:xfrm>
            <a:off x="5050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92" name="CustomShape 6"/>
          <p:cNvSpPr/>
          <p:nvPr/>
        </p:nvSpPr>
        <p:spPr>
          <a:xfrm>
            <a:off x="442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93" name="CustomShape 7"/>
          <p:cNvSpPr/>
          <p:nvPr/>
        </p:nvSpPr>
        <p:spPr>
          <a:xfrm>
            <a:off x="28404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94" name="CustomShape 8"/>
          <p:cNvSpPr/>
          <p:nvPr/>
        </p:nvSpPr>
        <p:spPr>
          <a:xfrm>
            <a:off x="5050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95" name="CustomShape 9"/>
          <p:cNvSpPr/>
          <p:nvPr/>
        </p:nvSpPr>
        <p:spPr>
          <a:xfrm>
            <a:off x="72612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96" name="CustomShape 10"/>
          <p:cNvSpPr/>
          <p:nvPr/>
        </p:nvSpPr>
        <p:spPr>
          <a:xfrm>
            <a:off x="28404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97" name="CustomShape 11"/>
          <p:cNvSpPr/>
          <p:nvPr/>
        </p:nvSpPr>
        <p:spPr>
          <a:xfrm>
            <a:off x="4428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98" name="CustomShape 12"/>
          <p:cNvSpPr/>
          <p:nvPr/>
        </p:nvSpPr>
        <p:spPr>
          <a:xfrm>
            <a:off x="44280" y="7149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299" name="CustomShape 13"/>
          <p:cNvSpPr/>
          <p:nvPr/>
        </p:nvSpPr>
        <p:spPr>
          <a:xfrm>
            <a:off x="82281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00" name="CustomShape 14"/>
          <p:cNvSpPr/>
          <p:nvPr/>
        </p:nvSpPr>
        <p:spPr>
          <a:xfrm>
            <a:off x="84675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01" name="CustomShape 15"/>
          <p:cNvSpPr/>
          <p:nvPr/>
        </p:nvSpPr>
        <p:spPr>
          <a:xfrm>
            <a:off x="868860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02" name="CustomShape 16"/>
          <p:cNvSpPr/>
          <p:nvPr/>
        </p:nvSpPr>
        <p:spPr>
          <a:xfrm>
            <a:off x="82281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03" name="CustomShape 17"/>
          <p:cNvSpPr/>
          <p:nvPr/>
        </p:nvSpPr>
        <p:spPr>
          <a:xfrm>
            <a:off x="84675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04" name="CustomShape 18"/>
          <p:cNvSpPr/>
          <p:nvPr/>
        </p:nvSpPr>
        <p:spPr>
          <a:xfrm>
            <a:off x="868860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05" name="CustomShape 19"/>
          <p:cNvSpPr/>
          <p:nvPr/>
        </p:nvSpPr>
        <p:spPr>
          <a:xfrm>
            <a:off x="890964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06" name="CustomShape 20"/>
          <p:cNvSpPr/>
          <p:nvPr/>
        </p:nvSpPr>
        <p:spPr>
          <a:xfrm>
            <a:off x="84675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07" name="CustomShape 21"/>
          <p:cNvSpPr/>
          <p:nvPr/>
        </p:nvSpPr>
        <p:spPr>
          <a:xfrm>
            <a:off x="82281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08" name="CustomShape 22"/>
          <p:cNvSpPr/>
          <p:nvPr/>
        </p:nvSpPr>
        <p:spPr>
          <a:xfrm>
            <a:off x="8228160" y="6926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09" name="PlaceHolder 23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310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0" y="6562800"/>
            <a:ext cx="9142200" cy="303120"/>
          </a:xfrm>
          <a:prstGeom prst="rect">
            <a:avLst/>
          </a:prstGeom>
          <a:solidFill>
            <a:srgbClr val="B2B2B2"/>
          </a:solidFill>
        </p:spPr>
      </p:sp>
      <p:sp>
        <p:nvSpPr>
          <p:cNvPr id="344" name="CustomShape 2"/>
          <p:cNvSpPr/>
          <p:nvPr/>
        </p:nvSpPr>
        <p:spPr>
          <a:xfrm>
            <a:off x="0" y="0"/>
            <a:ext cx="9142200" cy="9126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345" name="CustomShape 3"/>
          <p:cNvSpPr/>
          <p:nvPr/>
        </p:nvSpPr>
        <p:spPr>
          <a:xfrm>
            <a:off x="442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46" name="CustomShape 4"/>
          <p:cNvSpPr/>
          <p:nvPr/>
        </p:nvSpPr>
        <p:spPr>
          <a:xfrm>
            <a:off x="28404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47" name="CustomShape 5"/>
          <p:cNvSpPr/>
          <p:nvPr/>
        </p:nvSpPr>
        <p:spPr>
          <a:xfrm>
            <a:off x="5050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48" name="CustomShape 6"/>
          <p:cNvSpPr/>
          <p:nvPr/>
        </p:nvSpPr>
        <p:spPr>
          <a:xfrm>
            <a:off x="442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49" name="CustomShape 7"/>
          <p:cNvSpPr/>
          <p:nvPr/>
        </p:nvSpPr>
        <p:spPr>
          <a:xfrm>
            <a:off x="28404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50" name="CustomShape 8"/>
          <p:cNvSpPr/>
          <p:nvPr/>
        </p:nvSpPr>
        <p:spPr>
          <a:xfrm>
            <a:off x="5050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51" name="CustomShape 9"/>
          <p:cNvSpPr/>
          <p:nvPr/>
        </p:nvSpPr>
        <p:spPr>
          <a:xfrm>
            <a:off x="72612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52" name="CustomShape 10"/>
          <p:cNvSpPr/>
          <p:nvPr/>
        </p:nvSpPr>
        <p:spPr>
          <a:xfrm>
            <a:off x="28404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53" name="CustomShape 11"/>
          <p:cNvSpPr/>
          <p:nvPr/>
        </p:nvSpPr>
        <p:spPr>
          <a:xfrm>
            <a:off x="4428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54" name="CustomShape 12"/>
          <p:cNvSpPr/>
          <p:nvPr/>
        </p:nvSpPr>
        <p:spPr>
          <a:xfrm>
            <a:off x="44280" y="7149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55" name="CustomShape 13"/>
          <p:cNvSpPr/>
          <p:nvPr/>
        </p:nvSpPr>
        <p:spPr>
          <a:xfrm>
            <a:off x="82281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56" name="CustomShape 14"/>
          <p:cNvSpPr/>
          <p:nvPr/>
        </p:nvSpPr>
        <p:spPr>
          <a:xfrm>
            <a:off x="84675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57" name="CustomShape 15"/>
          <p:cNvSpPr/>
          <p:nvPr/>
        </p:nvSpPr>
        <p:spPr>
          <a:xfrm>
            <a:off x="868860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58" name="CustomShape 16"/>
          <p:cNvSpPr/>
          <p:nvPr/>
        </p:nvSpPr>
        <p:spPr>
          <a:xfrm>
            <a:off x="82281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59" name="CustomShape 17"/>
          <p:cNvSpPr/>
          <p:nvPr/>
        </p:nvSpPr>
        <p:spPr>
          <a:xfrm>
            <a:off x="84675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60" name="CustomShape 18"/>
          <p:cNvSpPr/>
          <p:nvPr/>
        </p:nvSpPr>
        <p:spPr>
          <a:xfrm>
            <a:off x="868860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61" name="CustomShape 19"/>
          <p:cNvSpPr/>
          <p:nvPr/>
        </p:nvSpPr>
        <p:spPr>
          <a:xfrm>
            <a:off x="890964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62" name="CustomShape 20"/>
          <p:cNvSpPr/>
          <p:nvPr/>
        </p:nvSpPr>
        <p:spPr>
          <a:xfrm>
            <a:off x="84675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63" name="CustomShape 21"/>
          <p:cNvSpPr/>
          <p:nvPr/>
        </p:nvSpPr>
        <p:spPr>
          <a:xfrm>
            <a:off x="82281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64" name="CustomShape 22"/>
          <p:cNvSpPr/>
          <p:nvPr/>
        </p:nvSpPr>
        <p:spPr>
          <a:xfrm>
            <a:off x="8228160" y="6926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365" name="PlaceHolder 2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366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6562800"/>
            <a:ext cx="9142200" cy="303120"/>
          </a:xfrm>
          <a:prstGeom prst="rect">
            <a:avLst/>
          </a:prstGeom>
          <a:solidFill>
            <a:srgbClr val="B2B2B2"/>
          </a:solidFill>
        </p:spPr>
      </p:sp>
      <p:sp>
        <p:nvSpPr>
          <p:cNvPr id="400" name="CustomShape 2"/>
          <p:cNvSpPr/>
          <p:nvPr/>
        </p:nvSpPr>
        <p:spPr>
          <a:xfrm>
            <a:off x="0" y="0"/>
            <a:ext cx="9142200" cy="9126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401" name="CustomShape 3"/>
          <p:cNvSpPr/>
          <p:nvPr/>
        </p:nvSpPr>
        <p:spPr>
          <a:xfrm>
            <a:off x="442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02" name="CustomShape 4"/>
          <p:cNvSpPr/>
          <p:nvPr/>
        </p:nvSpPr>
        <p:spPr>
          <a:xfrm>
            <a:off x="28404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03" name="CustomShape 5"/>
          <p:cNvSpPr/>
          <p:nvPr/>
        </p:nvSpPr>
        <p:spPr>
          <a:xfrm>
            <a:off x="5050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04" name="CustomShape 6"/>
          <p:cNvSpPr/>
          <p:nvPr/>
        </p:nvSpPr>
        <p:spPr>
          <a:xfrm>
            <a:off x="442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05" name="CustomShape 7"/>
          <p:cNvSpPr/>
          <p:nvPr/>
        </p:nvSpPr>
        <p:spPr>
          <a:xfrm>
            <a:off x="28404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06" name="CustomShape 8"/>
          <p:cNvSpPr/>
          <p:nvPr/>
        </p:nvSpPr>
        <p:spPr>
          <a:xfrm>
            <a:off x="5050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07" name="CustomShape 9"/>
          <p:cNvSpPr/>
          <p:nvPr/>
        </p:nvSpPr>
        <p:spPr>
          <a:xfrm>
            <a:off x="72612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08" name="CustomShape 10"/>
          <p:cNvSpPr/>
          <p:nvPr/>
        </p:nvSpPr>
        <p:spPr>
          <a:xfrm>
            <a:off x="28404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09" name="CustomShape 11"/>
          <p:cNvSpPr/>
          <p:nvPr/>
        </p:nvSpPr>
        <p:spPr>
          <a:xfrm>
            <a:off x="4428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10" name="CustomShape 12"/>
          <p:cNvSpPr/>
          <p:nvPr/>
        </p:nvSpPr>
        <p:spPr>
          <a:xfrm>
            <a:off x="44280" y="7149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11" name="CustomShape 13"/>
          <p:cNvSpPr/>
          <p:nvPr/>
        </p:nvSpPr>
        <p:spPr>
          <a:xfrm>
            <a:off x="82281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12" name="CustomShape 14"/>
          <p:cNvSpPr/>
          <p:nvPr/>
        </p:nvSpPr>
        <p:spPr>
          <a:xfrm>
            <a:off x="84675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13" name="CustomShape 15"/>
          <p:cNvSpPr/>
          <p:nvPr/>
        </p:nvSpPr>
        <p:spPr>
          <a:xfrm>
            <a:off x="868860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14" name="CustomShape 16"/>
          <p:cNvSpPr/>
          <p:nvPr/>
        </p:nvSpPr>
        <p:spPr>
          <a:xfrm>
            <a:off x="82281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15" name="CustomShape 17"/>
          <p:cNvSpPr/>
          <p:nvPr/>
        </p:nvSpPr>
        <p:spPr>
          <a:xfrm>
            <a:off x="84675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16" name="CustomShape 18"/>
          <p:cNvSpPr/>
          <p:nvPr/>
        </p:nvSpPr>
        <p:spPr>
          <a:xfrm>
            <a:off x="868860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17" name="CustomShape 19"/>
          <p:cNvSpPr/>
          <p:nvPr/>
        </p:nvSpPr>
        <p:spPr>
          <a:xfrm>
            <a:off x="890964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18" name="CustomShape 20"/>
          <p:cNvSpPr/>
          <p:nvPr/>
        </p:nvSpPr>
        <p:spPr>
          <a:xfrm>
            <a:off x="84675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19" name="CustomShape 21"/>
          <p:cNvSpPr/>
          <p:nvPr/>
        </p:nvSpPr>
        <p:spPr>
          <a:xfrm>
            <a:off x="82281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20" name="CustomShape 22"/>
          <p:cNvSpPr/>
          <p:nvPr/>
        </p:nvSpPr>
        <p:spPr>
          <a:xfrm>
            <a:off x="8228160" y="6926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21" name="PlaceHolder 2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422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0" y="6562800"/>
            <a:ext cx="9142200" cy="303120"/>
          </a:xfrm>
          <a:prstGeom prst="rect">
            <a:avLst/>
          </a:prstGeom>
          <a:solidFill>
            <a:srgbClr val="B2B2B2"/>
          </a:solidFill>
        </p:spPr>
      </p:sp>
      <p:sp>
        <p:nvSpPr>
          <p:cNvPr id="456" name="CustomShape 2"/>
          <p:cNvSpPr/>
          <p:nvPr/>
        </p:nvSpPr>
        <p:spPr>
          <a:xfrm>
            <a:off x="0" y="0"/>
            <a:ext cx="9142200" cy="9126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457" name="CustomShape 3"/>
          <p:cNvSpPr/>
          <p:nvPr/>
        </p:nvSpPr>
        <p:spPr>
          <a:xfrm>
            <a:off x="442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58" name="CustomShape 4"/>
          <p:cNvSpPr/>
          <p:nvPr/>
        </p:nvSpPr>
        <p:spPr>
          <a:xfrm>
            <a:off x="28404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59" name="CustomShape 5"/>
          <p:cNvSpPr/>
          <p:nvPr/>
        </p:nvSpPr>
        <p:spPr>
          <a:xfrm>
            <a:off x="5050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60" name="CustomShape 6"/>
          <p:cNvSpPr/>
          <p:nvPr/>
        </p:nvSpPr>
        <p:spPr>
          <a:xfrm>
            <a:off x="442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61" name="CustomShape 7"/>
          <p:cNvSpPr/>
          <p:nvPr/>
        </p:nvSpPr>
        <p:spPr>
          <a:xfrm>
            <a:off x="28404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62" name="CustomShape 8"/>
          <p:cNvSpPr/>
          <p:nvPr/>
        </p:nvSpPr>
        <p:spPr>
          <a:xfrm>
            <a:off x="5050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63" name="CustomShape 9"/>
          <p:cNvSpPr/>
          <p:nvPr/>
        </p:nvSpPr>
        <p:spPr>
          <a:xfrm>
            <a:off x="72612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64" name="CustomShape 10"/>
          <p:cNvSpPr/>
          <p:nvPr/>
        </p:nvSpPr>
        <p:spPr>
          <a:xfrm>
            <a:off x="28404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65" name="CustomShape 11"/>
          <p:cNvSpPr/>
          <p:nvPr/>
        </p:nvSpPr>
        <p:spPr>
          <a:xfrm>
            <a:off x="4428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66" name="CustomShape 12"/>
          <p:cNvSpPr/>
          <p:nvPr/>
        </p:nvSpPr>
        <p:spPr>
          <a:xfrm>
            <a:off x="44280" y="7149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67" name="CustomShape 13"/>
          <p:cNvSpPr/>
          <p:nvPr/>
        </p:nvSpPr>
        <p:spPr>
          <a:xfrm>
            <a:off x="82281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68" name="CustomShape 14"/>
          <p:cNvSpPr/>
          <p:nvPr/>
        </p:nvSpPr>
        <p:spPr>
          <a:xfrm>
            <a:off x="84675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69" name="CustomShape 15"/>
          <p:cNvSpPr/>
          <p:nvPr/>
        </p:nvSpPr>
        <p:spPr>
          <a:xfrm>
            <a:off x="868860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70" name="CustomShape 16"/>
          <p:cNvSpPr/>
          <p:nvPr/>
        </p:nvSpPr>
        <p:spPr>
          <a:xfrm>
            <a:off x="82281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71" name="CustomShape 17"/>
          <p:cNvSpPr/>
          <p:nvPr/>
        </p:nvSpPr>
        <p:spPr>
          <a:xfrm>
            <a:off x="84675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72" name="CustomShape 18"/>
          <p:cNvSpPr/>
          <p:nvPr/>
        </p:nvSpPr>
        <p:spPr>
          <a:xfrm>
            <a:off x="868860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73" name="CustomShape 19"/>
          <p:cNvSpPr/>
          <p:nvPr/>
        </p:nvSpPr>
        <p:spPr>
          <a:xfrm>
            <a:off x="890964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74" name="CustomShape 20"/>
          <p:cNvSpPr/>
          <p:nvPr/>
        </p:nvSpPr>
        <p:spPr>
          <a:xfrm>
            <a:off x="84675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75" name="CustomShape 21"/>
          <p:cNvSpPr/>
          <p:nvPr/>
        </p:nvSpPr>
        <p:spPr>
          <a:xfrm>
            <a:off x="82281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76" name="CustomShape 22"/>
          <p:cNvSpPr/>
          <p:nvPr/>
        </p:nvSpPr>
        <p:spPr>
          <a:xfrm>
            <a:off x="8228160" y="6926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477" name="PlaceHolder 23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478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0" y="6562800"/>
            <a:ext cx="9142200" cy="303120"/>
          </a:xfrm>
          <a:prstGeom prst="rect">
            <a:avLst/>
          </a:prstGeom>
          <a:solidFill>
            <a:srgbClr val="B2B2B2"/>
          </a:solidFill>
        </p:spPr>
      </p:sp>
      <p:sp>
        <p:nvSpPr>
          <p:cNvPr id="512" name="CustomShape 2"/>
          <p:cNvSpPr/>
          <p:nvPr/>
        </p:nvSpPr>
        <p:spPr>
          <a:xfrm>
            <a:off x="0" y="0"/>
            <a:ext cx="9142200" cy="91260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</p:sp>
      <p:sp>
        <p:nvSpPr>
          <p:cNvPr id="513" name="CustomShape 3"/>
          <p:cNvSpPr/>
          <p:nvPr/>
        </p:nvSpPr>
        <p:spPr>
          <a:xfrm>
            <a:off x="442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14" name="CustomShape 4"/>
          <p:cNvSpPr/>
          <p:nvPr/>
        </p:nvSpPr>
        <p:spPr>
          <a:xfrm>
            <a:off x="28404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15" name="CustomShape 5"/>
          <p:cNvSpPr/>
          <p:nvPr/>
        </p:nvSpPr>
        <p:spPr>
          <a:xfrm>
            <a:off x="50508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16" name="CustomShape 6"/>
          <p:cNvSpPr/>
          <p:nvPr/>
        </p:nvSpPr>
        <p:spPr>
          <a:xfrm>
            <a:off x="442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17" name="CustomShape 7"/>
          <p:cNvSpPr/>
          <p:nvPr/>
        </p:nvSpPr>
        <p:spPr>
          <a:xfrm>
            <a:off x="28404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18" name="CustomShape 8"/>
          <p:cNvSpPr/>
          <p:nvPr/>
        </p:nvSpPr>
        <p:spPr>
          <a:xfrm>
            <a:off x="505080" y="2678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19" name="CustomShape 9"/>
          <p:cNvSpPr/>
          <p:nvPr/>
        </p:nvSpPr>
        <p:spPr>
          <a:xfrm>
            <a:off x="726120" y="4428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20" name="CustomShape 10"/>
          <p:cNvSpPr/>
          <p:nvPr/>
        </p:nvSpPr>
        <p:spPr>
          <a:xfrm>
            <a:off x="28404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21" name="CustomShape 11"/>
          <p:cNvSpPr/>
          <p:nvPr/>
        </p:nvSpPr>
        <p:spPr>
          <a:xfrm>
            <a:off x="44280" y="488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22" name="CustomShape 12"/>
          <p:cNvSpPr/>
          <p:nvPr/>
        </p:nvSpPr>
        <p:spPr>
          <a:xfrm>
            <a:off x="44280" y="7149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23" name="CustomShape 13"/>
          <p:cNvSpPr/>
          <p:nvPr/>
        </p:nvSpPr>
        <p:spPr>
          <a:xfrm>
            <a:off x="82281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24" name="CustomShape 14"/>
          <p:cNvSpPr/>
          <p:nvPr/>
        </p:nvSpPr>
        <p:spPr>
          <a:xfrm>
            <a:off x="846756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25" name="CustomShape 15"/>
          <p:cNvSpPr/>
          <p:nvPr/>
        </p:nvSpPr>
        <p:spPr>
          <a:xfrm>
            <a:off x="868860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26" name="CustomShape 16"/>
          <p:cNvSpPr/>
          <p:nvPr/>
        </p:nvSpPr>
        <p:spPr>
          <a:xfrm>
            <a:off x="82281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27" name="CustomShape 17"/>
          <p:cNvSpPr/>
          <p:nvPr/>
        </p:nvSpPr>
        <p:spPr>
          <a:xfrm>
            <a:off x="846756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28" name="CustomShape 18"/>
          <p:cNvSpPr/>
          <p:nvPr/>
        </p:nvSpPr>
        <p:spPr>
          <a:xfrm>
            <a:off x="8688600" y="2455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29" name="CustomShape 19"/>
          <p:cNvSpPr/>
          <p:nvPr/>
        </p:nvSpPr>
        <p:spPr>
          <a:xfrm>
            <a:off x="8909640" y="2232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30" name="CustomShape 20"/>
          <p:cNvSpPr/>
          <p:nvPr/>
        </p:nvSpPr>
        <p:spPr>
          <a:xfrm>
            <a:off x="84675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31" name="CustomShape 21"/>
          <p:cNvSpPr/>
          <p:nvPr/>
        </p:nvSpPr>
        <p:spPr>
          <a:xfrm>
            <a:off x="8228160" y="46656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32" name="CustomShape 22"/>
          <p:cNvSpPr/>
          <p:nvPr/>
        </p:nvSpPr>
        <p:spPr>
          <a:xfrm>
            <a:off x="8228160" y="692640"/>
            <a:ext cx="180360" cy="175320"/>
          </a:xfrm>
          <a:prstGeom prst="rect">
            <a:avLst/>
          </a:prstGeom>
          <a:solidFill>
            <a:srgbClr val="2045AE"/>
          </a:solidFill>
        </p:spPr>
      </p:sp>
      <p:sp>
        <p:nvSpPr>
          <p:cNvPr id="533" name="PlaceHolder 23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534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  <p:sp>
        <p:nvSpPr>
          <p:cNvPr id="535" name="PlaceHolder 25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251640" y="4392000"/>
            <a:ext cx="8712000" cy="1150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uk-UA" sz="4000" b="1">
                <a:solidFill>
                  <a:srgbClr val="B2B2B2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630" name="CustomShape 2"/>
          <p:cNvSpPr/>
          <p:nvPr/>
        </p:nvSpPr>
        <p:spPr>
          <a:xfrm>
            <a:off x="612000" y="4248000"/>
            <a:ext cx="7883280" cy="1701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Arial"/>
                <a:ea typeface="DejaVu Sans"/>
              </a:rPr>
              <a:t>      Учнівське самоврядування як одна із </a:t>
            </a:r>
            <a:endParaRPr dirty="0"/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Arial"/>
                <a:ea typeface="DejaVu Sans"/>
              </a:rPr>
              <a:t>ефективних форм </a:t>
            </a:r>
            <a:endParaRPr dirty="0"/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Arial"/>
                <a:ea typeface="DejaVu Sans"/>
              </a:rPr>
              <a:t>соціалізації учнівської молоді</a:t>
            </a:r>
            <a:endParaRPr dirty="0"/>
          </a:p>
          <a:p>
            <a:pPr algn="ctr"/>
            <a:endParaRPr dirty="0"/>
          </a:p>
        </p:txBody>
      </p:sp>
      <p:sp>
        <p:nvSpPr>
          <p:cNvPr id="631" name="CustomShape 3"/>
          <p:cNvSpPr/>
          <p:nvPr/>
        </p:nvSpPr>
        <p:spPr>
          <a:xfrm>
            <a:off x="2520360" y="288360"/>
            <a:ext cx="3598920" cy="3742920"/>
          </a:xfrm>
          <a:prstGeom prst="rect">
            <a:avLst/>
          </a:prstGeom>
          <a:blipFill>
            <a:blip r:embed="rId2" cstate="print"/>
          </a:blipFill>
        </p:spPr>
        <p:txBody>
          <a:bodyPr lIns="90000" tIns="45000" rIns="90000" bIns="45000" anchorCtr="1"/>
          <a:lstStyle/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632" name="CustomShape 4"/>
          <p:cNvSpPr/>
          <p:nvPr/>
        </p:nvSpPr>
        <p:spPr>
          <a:xfrm>
            <a:off x="-72000" y="432000"/>
            <a:ext cx="2917080" cy="3785760"/>
          </a:xfrm>
          <a:prstGeom prst="rect">
            <a:avLst/>
          </a:prstGeom>
          <a:blipFill>
            <a:blip r:embed="rId3" cstate="print"/>
          </a:blipFill>
        </p:spPr>
        <p:txBody>
          <a:bodyPr lIns="90000" tIns="45000" rIns="90000" bIns="45000" anchorCtr="1"/>
          <a:lstStyle/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633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6000" y="439200"/>
            <a:ext cx="3167280" cy="2512080"/>
          </a:xfrm>
          <a:prstGeom prst="rect">
            <a:avLst/>
          </a:prstGeom>
        </p:spPr>
      </p:pic>
      <p:sp>
        <p:nvSpPr>
          <p:cNvPr id="634" name="CustomShape 5"/>
          <p:cNvSpPr/>
          <p:nvPr/>
        </p:nvSpPr>
        <p:spPr>
          <a:xfrm>
            <a:off x="5976000" y="2520000"/>
            <a:ext cx="3167280" cy="1727280"/>
          </a:xfrm>
          <a:prstGeom prst="rect">
            <a:avLst/>
          </a:prstGeom>
          <a:blipFill>
            <a:blip r:embed="rId5" cstate="print"/>
          </a:blipFill>
        </p:spPr>
        <p:txBody>
          <a:bodyPr lIns="90000" tIns="45000" rIns="90000" bIns="45000" anchorCtr="1"/>
          <a:lstStyle/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427984" y="5877272"/>
            <a:ext cx="46404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err="1" smtClean="0">
                <a:solidFill>
                  <a:schemeClr val="bg1"/>
                </a:solidFill>
              </a:rPr>
              <a:t>Черниш</a:t>
            </a:r>
            <a:r>
              <a:rPr lang="uk-UA" sz="2000" b="1" i="1" dirty="0" smtClean="0">
                <a:solidFill>
                  <a:schemeClr val="bg1"/>
                </a:solidFill>
              </a:rPr>
              <a:t> Ірина Володимирівна</a:t>
            </a:r>
            <a:r>
              <a:rPr lang="uk-UA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i="1" dirty="0" smtClean="0">
                <a:solidFill>
                  <a:schemeClr val="bg1"/>
                </a:solidFill>
              </a:rPr>
              <a:t>заступник директора з виховної роботи</a:t>
            </a:r>
            <a:endParaRPr lang="uk-UA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3600" b="1">
                <a:solidFill>
                  <a:srgbClr val="FFFFFF"/>
                </a:solidFill>
                <a:latin typeface="Arial"/>
                <a:ea typeface="DejaVu Sans"/>
              </a:rPr>
              <a:t>   Символіка ДО “Всесвіт”	</a:t>
            </a:r>
            <a:r>
              <a:rPr lang="uk-UA" sz="2800" b="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721" name="CustomShape 2"/>
          <p:cNvSpPr/>
          <p:nvPr/>
        </p:nvSpPr>
        <p:spPr>
          <a:xfrm>
            <a:off x="251640" y="1628640"/>
            <a:ext cx="3994560" cy="3788280"/>
          </a:xfrm>
          <a:prstGeom prst="rect">
            <a:avLst/>
          </a:prstGeom>
          <a:blipFill>
            <a:blip r:embed="rId3" cstate="print"/>
          </a:blipFill>
        </p:spPr>
        <p:txBody>
          <a:bodyPr lIns="90000" tIns="45000" rIns="90000" bIns="45000" anchorCtr="1"/>
          <a:lstStyle/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722" name="CustomShape 3"/>
          <p:cNvSpPr/>
          <p:nvPr/>
        </p:nvSpPr>
        <p:spPr>
          <a:xfrm>
            <a:off x="4464000" y="2061000"/>
            <a:ext cx="4426560" cy="2734560"/>
          </a:xfrm>
          <a:prstGeom prst="rect">
            <a:avLst/>
          </a:prstGeom>
          <a:blipFill>
            <a:blip r:embed="rId4" cstate="print"/>
          </a:blipFill>
        </p:spPr>
        <p:txBody>
          <a:bodyPr lIns="90000" tIns="45000" rIns="90000" bIns="45000" anchorCtr="1"/>
          <a:lstStyle/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723" name="CustomShape 4"/>
          <p:cNvSpPr/>
          <p:nvPr/>
        </p:nvSpPr>
        <p:spPr>
          <a:xfrm>
            <a:off x="4788000" y="5733360"/>
            <a:ext cx="4095000" cy="5155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uk-UA" sz="2800" b="1">
                <a:solidFill>
                  <a:srgbClr val="DC2300"/>
                </a:solidFill>
                <a:latin typeface="Arial"/>
                <a:ea typeface="DejaVu Sans"/>
              </a:rPr>
              <a:t>Прапор ДО “Всесвіт”</a:t>
            </a:r>
            <a:endParaRPr/>
          </a:p>
        </p:txBody>
      </p:sp>
      <p:sp>
        <p:nvSpPr>
          <p:cNvPr id="724" name="CustomShape 5"/>
          <p:cNvSpPr/>
          <p:nvPr/>
        </p:nvSpPr>
        <p:spPr>
          <a:xfrm>
            <a:off x="0" y="5733360"/>
            <a:ext cx="4303080" cy="5155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uk-UA" sz="2800" b="1">
                <a:solidFill>
                  <a:srgbClr val="DC2300"/>
                </a:solidFill>
                <a:latin typeface="Arial"/>
                <a:ea typeface="DejaVu Sans"/>
              </a:rPr>
              <a:t>Герб ДО “Всесвіт”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CustomShape 1"/>
          <p:cNvSpPr/>
          <p:nvPr/>
        </p:nvSpPr>
        <p:spPr>
          <a:xfrm>
            <a:off x="0" y="71280"/>
            <a:ext cx="9142200" cy="907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uk-UA" sz="3600" b="1">
                <a:solidFill>
                  <a:srgbClr val="FFFFFF"/>
                </a:solidFill>
                <a:latin typeface="Arial"/>
                <a:ea typeface="DejaVu Sans"/>
              </a:rPr>
              <a:t>Куточок учнівського самоврядування</a:t>
            </a:r>
            <a:endParaRPr/>
          </a:p>
        </p:txBody>
      </p:sp>
      <p:pic>
        <p:nvPicPr>
          <p:cNvPr id="72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40" y="1556640"/>
            <a:ext cx="8865720" cy="4210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3200" b="1">
                <a:solidFill>
                  <a:srgbClr val="FFFFFF"/>
                </a:solidFill>
                <a:latin typeface="Arial"/>
                <a:ea typeface="DejaVu Sans"/>
              </a:rPr>
              <a:t>Конкурс “Кращий клас”</a:t>
            </a:r>
            <a:endParaRPr/>
          </a:p>
        </p:txBody>
      </p:sp>
      <p:sp>
        <p:nvSpPr>
          <p:cNvPr id="728" name="CustomShape 2"/>
          <p:cNvSpPr/>
          <p:nvPr/>
        </p:nvSpPr>
        <p:spPr>
          <a:xfrm>
            <a:off x="5929200" y="3500280"/>
            <a:ext cx="3213000" cy="652320"/>
          </a:xfrm>
          <a:prstGeom prst="rect">
            <a:avLst/>
          </a:prstGeom>
        </p:spPr>
      </p:sp>
      <p:sp>
        <p:nvSpPr>
          <p:cNvPr id="729" name="CustomShape 3"/>
          <p:cNvSpPr/>
          <p:nvPr/>
        </p:nvSpPr>
        <p:spPr>
          <a:xfrm>
            <a:off x="0" y="0"/>
            <a:ext cx="6570360" cy="652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uk-UA">
                <a:solidFill>
                  <a:srgbClr val="FFFF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730" name="CustomShape 4"/>
          <p:cNvSpPr/>
          <p:nvPr/>
        </p:nvSpPr>
        <p:spPr>
          <a:xfrm>
            <a:off x="969840" y="1073880"/>
            <a:ext cx="2664360" cy="4295520"/>
          </a:xfrm>
          <a:prstGeom prst="rect">
            <a:avLst/>
          </a:prstGeom>
          <a:blipFill>
            <a:blip r:embed="rId3" cstate="print"/>
          </a:blipFill>
        </p:spPr>
        <p:txBody>
          <a:bodyPr lIns="90000" tIns="45000" rIns="90000" bIns="45000" anchorCtr="1"/>
          <a:lstStyle/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731" name="CustomShape 5"/>
          <p:cNvSpPr/>
          <p:nvPr/>
        </p:nvSpPr>
        <p:spPr>
          <a:xfrm>
            <a:off x="4644000" y="980640"/>
            <a:ext cx="3562200" cy="2374560"/>
          </a:xfrm>
          <a:prstGeom prst="rect">
            <a:avLst/>
          </a:prstGeom>
          <a:blipFill>
            <a:blip r:embed="rId4" cstate="print"/>
          </a:blipFill>
        </p:spPr>
        <p:txBody>
          <a:bodyPr lIns="90000" tIns="45000" rIns="90000" bIns="45000" anchorCtr="1"/>
          <a:lstStyle/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732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8000" y="3933000"/>
            <a:ext cx="3454200" cy="2584080"/>
          </a:xfrm>
          <a:prstGeom prst="rect">
            <a:avLst/>
          </a:prstGeom>
        </p:spPr>
      </p:pic>
      <p:sp>
        <p:nvSpPr>
          <p:cNvPr id="733" name="CustomShape 6"/>
          <p:cNvSpPr/>
          <p:nvPr/>
        </p:nvSpPr>
        <p:spPr>
          <a:xfrm>
            <a:off x="1187640" y="5589360"/>
            <a:ext cx="2554200" cy="911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00B050"/>
                </a:solidFill>
                <a:latin typeface="Arial"/>
                <a:ea typeface="DejaVu Sans"/>
              </a:rPr>
              <a:t>Переможець конкурсу “Кращий клас 2014”</a:t>
            </a:r>
            <a:endParaRPr/>
          </a:p>
        </p:txBody>
      </p:sp>
      <p:sp>
        <p:nvSpPr>
          <p:cNvPr id="734" name="CustomShape 7"/>
          <p:cNvSpPr/>
          <p:nvPr/>
        </p:nvSpPr>
        <p:spPr>
          <a:xfrm>
            <a:off x="4716000" y="3357000"/>
            <a:ext cx="3525480" cy="637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00B050"/>
                </a:solidFill>
                <a:latin typeface="Arial"/>
                <a:ea typeface="DejaVu Sans"/>
              </a:rPr>
              <a:t>Переможці конкурсу “Кращий клас 2015”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CustomShape 1"/>
          <p:cNvSpPr/>
          <p:nvPr/>
        </p:nvSpPr>
        <p:spPr>
          <a:xfrm>
            <a:off x="1116000" y="4724280"/>
            <a:ext cx="6910200" cy="913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uk-UA" sz="5400" b="1">
                <a:solidFill>
                  <a:srgbClr val="FFFFFF"/>
                </a:solidFill>
                <a:latin typeface="Arial"/>
                <a:ea typeface="DejaVu Sans"/>
              </a:rPr>
              <a:t>ДЯКУЮ ЗА УВАГУ!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uk-UA" sz="4400" b="1" i="1">
                <a:solidFill>
                  <a:srgbClr val="7030A0"/>
                </a:solidFill>
                <a:latin typeface="Calibri"/>
                <a:ea typeface="DejaVu Sans"/>
              </a:rPr>
              <a:t>Соціалізація –це …</a:t>
            </a:r>
            <a:endParaRPr/>
          </a:p>
        </p:txBody>
      </p:sp>
      <p:pic>
        <p:nvPicPr>
          <p:cNvPr id="636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</p:spPr>
      </p:sp>
      <p:pic>
        <p:nvPicPr>
          <p:cNvPr id="638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288000" y="1512000"/>
            <a:ext cx="8783640" cy="4319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uk-UA" sz="3200" b="1" dirty="0">
                <a:solidFill>
                  <a:srgbClr val="000080"/>
                </a:solidFill>
                <a:latin typeface="Arial"/>
                <a:ea typeface="DejaVu Sans"/>
              </a:rPr>
              <a:t>І етап — організаційна робота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r>
              <a:rPr lang="uk-UA" sz="3200" b="1" dirty="0">
                <a:solidFill>
                  <a:srgbClr val="000080"/>
                </a:solidFill>
                <a:latin typeface="Arial"/>
                <a:ea typeface="DejaVu Sans"/>
              </a:rPr>
              <a:t>ІІ етап — практична </a:t>
            </a:r>
            <a:r>
              <a:rPr lang="uk-UA" sz="3200" b="1" dirty="0" smtClean="0">
                <a:solidFill>
                  <a:srgbClr val="000080"/>
                </a:solidFill>
                <a:latin typeface="Arial"/>
                <a:ea typeface="DejaVu Sans"/>
              </a:rPr>
              <a:t>діяльність</a:t>
            </a:r>
            <a:r>
              <a:rPr lang="en-US" dirty="0"/>
              <a:t> </a:t>
            </a:r>
            <a:r>
              <a:rPr lang="uk-UA" sz="3200" b="1" dirty="0" smtClean="0">
                <a:solidFill>
                  <a:srgbClr val="000080"/>
                </a:solidFill>
                <a:latin typeface="Arial"/>
                <a:ea typeface="DejaVu Sans"/>
              </a:rPr>
              <a:t>органів </a:t>
            </a:r>
            <a:r>
              <a:rPr lang="uk-UA" sz="3200" b="1" dirty="0">
                <a:solidFill>
                  <a:srgbClr val="000080"/>
                </a:solidFill>
                <a:latin typeface="Arial"/>
                <a:ea typeface="DejaVu Sans"/>
              </a:rPr>
              <a:t>учнівського </a:t>
            </a:r>
            <a:r>
              <a:rPr lang="uk-UA" sz="3200" b="1" dirty="0" smtClean="0">
                <a:solidFill>
                  <a:srgbClr val="000080"/>
                </a:solidFill>
                <a:latin typeface="Arial"/>
                <a:ea typeface="DejaVu Sans"/>
              </a:rPr>
              <a:t>самоврядуванн</a:t>
            </a:r>
            <a:r>
              <a:rPr lang="uk-UA" sz="3200" b="1" dirty="0">
                <a:solidFill>
                  <a:srgbClr val="000080"/>
                </a:solidFill>
                <a:latin typeface="Arial"/>
                <a:ea typeface="DejaVu Sans"/>
              </a:rPr>
              <a:t>я</a:t>
            </a:r>
            <a:endParaRPr dirty="0"/>
          </a:p>
          <a:p>
            <a:pPr>
              <a:lnSpc>
                <a:spcPct val="80000"/>
              </a:lnSpc>
            </a:pPr>
            <a:r>
              <a:rPr lang="uk-UA" sz="3200" b="1" dirty="0">
                <a:solidFill>
                  <a:srgbClr val="000080"/>
                </a:solidFill>
                <a:latin typeface="Arial"/>
                <a:ea typeface="DejaVu Sans"/>
              </a:rPr>
              <a:t>ІІІ етап — удосконалення організаційної діяльності учнів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rgbClr val="000080"/>
                </a:solidFill>
                <a:latin typeface="Arial"/>
                <a:ea typeface="DejaVu Sans"/>
              </a:rPr>
              <a:t>ІV </a:t>
            </a:r>
            <a:r>
              <a:rPr lang="uk-UA" sz="3200" b="1" dirty="0">
                <a:solidFill>
                  <a:srgbClr val="000080"/>
                </a:solidFill>
                <a:latin typeface="Arial"/>
                <a:ea typeface="DejaVu Sans"/>
              </a:rPr>
              <a:t>етап — </a:t>
            </a:r>
            <a:r>
              <a:rPr lang="uk-UA" sz="3200" b="1" dirty="0" err="1">
                <a:solidFill>
                  <a:srgbClr val="000080"/>
                </a:solidFill>
                <a:latin typeface="Arial"/>
                <a:ea typeface="DejaVu Sans"/>
              </a:rPr>
              <a:t>етап</a:t>
            </a:r>
            <a:r>
              <a:rPr lang="uk-UA" sz="3200" b="1" dirty="0">
                <a:solidFill>
                  <a:srgbClr val="000080"/>
                </a:solidFill>
                <a:latin typeface="Arial"/>
                <a:ea typeface="DejaVu Sans"/>
              </a:rPr>
              <a:t> оновлення</a:t>
            </a:r>
            <a:endParaRPr dirty="0"/>
          </a:p>
          <a:p>
            <a:pPr>
              <a:lnSpc>
                <a:spcPct val="80000"/>
              </a:lnSpc>
            </a:pPr>
            <a:r>
              <a:rPr lang="uk-UA" sz="22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  <p:sp>
        <p:nvSpPr>
          <p:cNvPr id="640" name="CustomShape 2"/>
          <p:cNvSpPr/>
          <p:nvPr/>
        </p:nvSpPr>
        <p:spPr>
          <a:xfrm>
            <a:off x="501480" y="277920"/>
            <a:ext cx="8405280" cy="524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r>
              <a:rPr lang="uk-UA" sz="3200">
                <a:solidFill>
                  <a:srgbClr val="FFFFFF"/>
                </a:solidFill>
                <a:latin typeface="Arial"/>
                <a:ea typeface="DejaVu Sans"/>
              </a:rPr>
              <a:t>Етапи розвитку учнівського самоврядування</a:t>
            </a:r>
            <a:endParaRPr/>
          </a:p>
        </p:txBody>
      </p:sp>
      <p:sp>
        <p:nvSpPr>
          <p:cNvPr id="641" name="CustomShape 3"/>
          <p:cNvSpPr/>
          <p:nvPr/>
        </p:nvSpPr>
        <p:spPr>
          <a:xfrm>
            <a:off x="213120" y="3830040"/>
            <a:ext cx="180000" cy="346320"/>
          </a:xfrm>
          <a:prstGeom prst="rect">
            <a:avLst/>
          </a:prstGeom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162360" y="0"/>
            <a:ext cx="8980200" cy="10227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uk-UA" sz="2000">
                <a:solidFill>
                  <a:srgbClr val="FFFFFF"/>
                </a:solidFill>
                <a:latin typeface="Arial"/>
                <a:ea typeface="DejaVu Sans"/>
              </a:rPr>
              <a:t>Положення про учнівське самоврядування та порядок проведення</a:t>
            </a:r>
            <a:endParaRPr/>
          </a:p>
          <a:p>
            <a:pPr algn="ctr">
              <a:lnSpc>
                <a:spcPct val="90000"/>
              </a:lnSpc>
            </a:pPr>
            <a:r>
              <a:rPr lang="uk-UA" sz="2000">
                <a:solidFill>
                  <a:srgbClr val="FFFFFF"/>
                </a:solidFill>
                <a:latin typeface="Arial"/>
                <a:ea typeface="DejaVu Sans"/>
              </a:rPr>
              <a:t> загальношкільних зборів 25.10.2001</a:t>
            </a:r>
            <a:endParaRPr/>
          </a:p>
        </p:txBody>
      </p:sp>
      <p:sp>
        <p:nvSpPr>
          <p:cNvPr id="646" name="CustomShape 2"/>
          <p:cNvSpPr/>
          <p:nvPr/>
        </p:nvSpPr>
        <p:spPr>
          <a:xfrm>
            <a:off x="450360" y="1626120"/>
            <a:ext cx="8227800" cy="4524480"/>
          </a:xfrm>
          <a:prstGeom prst="rect">
            <a:avLst/>
          </a:prstGeom>
        </p:spPr>
      </p:sp>
      <p:pic>
        <p:nvPicPr>
          <p:cNvPr id="647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9560" y="888120"/>
            <a:ext cx="4159800" cy="5546880"/>
          </a:xfrm>
          <a:prstGeom prst="rect">
            <a:avLst/>
          </a:prstGeom>
        </p:spPr>
      </p:pic>
      <p:pic>
        <p:nvPicPr>
          <p:cNvPr id="648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160" y="888120"/>
            <a:ext cx="4127760" cy="5504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89280" y="-36360"/>
            <a:ext cx="8890560" cy="1433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uk-UA" sz="2800" b="1">
                <a:solidFill>
                  <a:srgbClr val="FFFFFF"/>
                </a:solidFill>
                <a:latin typeface="Arial"/>
                <a:ea typeface="DejaVu Sans"/>
              </a:rPr>
              <a:t>Структура учнівського самоврядування </a:t>
            </a:r>
            <a:r>
              <a:rPr lang="uk-UA" sz="2000" b="1">
                <a:solidFill>
                  <a:srgbClr val="FFFFFF"/>
                </a:solidFill>
                <a:latin typeface="Arial"/>
                <a:ea typeface="DejaVu Sans"/>
              </a:rPr>
              <a:t>Нововодолазької школи-інтернату 2001 рік </a:t>
            </a:r>
            <a:endParaRPr/>
          </a:p>
          <a:p>
            <a:pPr algn="ctr"/>
            <a:r>
              <a:rPr lang="uk-UA" sz="2800" b="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650" name="CustomShape 2"/>
          <p:cNvSpPr/>
          <p:nvPr/>
        </p:nvSpPr>
        <p:spPr>
          <a:xfrm>
            <a:off x="3084840" y="1183680"/>
            <a:ext cx="2806560" cy="63468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57240">
            <a:solidFill>
              <a:srgbClr val="FF6161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Голова   ради</a:t>
            </a:r>
            <a:endParaRPr/>
          </a:p>
        </p:txBody>
      </p:sp>
      <p:sp>
        <p:nvSpPr>
          <p:cNvPr id="651" name="CustomShape 3"/>
          <p:cNvSpPr/>
          <p:nvPr/>
        </p:nvSpPr>
        <p:spPr>
          <a:xfrm>
            <a:off x="2483640" y="2385360"/>
            <a:ext cx="4101840" cy="63468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57240">
            <a:solidFill>
              <a:srgbClr val="FF6161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Рада школи</a:t>
            </a:r>
            <a:endParaRPr/>
          </a:p>
        </p:txBody>
      </p:sp>
      <p:sp>
        <p:nvSpPr>
          <p:cNvPr id="652" name="CustomShape 4"/>
          <p:cNvSpPr/>
          <p:nvPr/>
        </p:nvSpPr>
        <p:spPr>
          <a:xfrm>
            <a:off x="208800" y="3450240"/>
            <a:ext cx="1509480" cy="1774440"/>
          </a:xfrm>
          <a:prstGeom prst="roundRect">
            <a:avLst>
              <a:gd name="adj" fmla="val 5"/>
            </a:avLst>
          </a:prstGeom>
          <a:solidFill>
            <a:srgbClr val="5CB1FE"/>
          </a:solidFill>
          <a:ln w="12600">
            <a:solidFill>
              <a:srgbClr val="808080"/>
            </a:solidFill>
            <a:miter/>
          </a:ln>
        </p:spPr>
      </p:sp>
      <p:sp>
        <p:nvSpPr>
          <p:cNvPr id="653" name="CustomShape 5"/>
          <p:cNvSpPr/>
          <p:nvPr/>
        </p:nvSpPr>
        <p:spPr>
          <a:xfrm>
            <a:off x="5962320" y="3479040"/>
            <a:ext cx="1582560" cy="1741320"/>
          </a:xfrm>
          <a:prstGeom prst="roundRect">
            <a:avLst>
              <a:gd name="adj" fmla="val 5"/>
            </a:avLst>
          </a:prstGeom>
          <a:solidFill>
            <a:srgbClr val="FF6161"/>
          </a:solidFill>
          <a:ln w="12600">
            <a:solidFill>
              <a:srgbClr val="808080"/>
            </a:solidFill>
            <a:miter/>
          </a:ln>
        </p:spPr>
      </p:sp>
      <p:sp>
        <p:nvSpPr>
          <p:cNvPr id="654" name="CustomShape 6"/>
          <p:cNvSpPr/>
          <p:nvPr/>
        </p:nvSpPr>
        <p:spPr>
          <a:xfrm>
            <a:off x="232920" y="5566320"/>
            <a:ext cx="8603280" cy="63468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57240">
            <a:solidFill>
              <a:srgbClr val="FF6161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ПЕДАГОГ-ОРГАНІЗАТОР,  ПЕДАГОГИ-КОНСУЛЬТАНТИ</a:t>
            </a:r>
            <a:endParaRPr/>
          </a:p>
        </p:txBody>
      </p:sp>
      <p:sp>
        <p:nvSpPr>
          <p:cNvPr id="655" name="CustomShape 7"/>
          <p:cNvSpPr/>
          <p:nvPr/>
        </p:nvSpPr>
        <p:spPr>
          <a:xfrm>
            <a:off x="3228120" y="3486240"/>
            <a:ext cx="1582560" cy="1726920"/>
          </a:xfrm>
          <a:prstGeom prst="roundRect">
            <a:avLst>
              <a:gd name="adj" fmla="val 5"/>
            </a:avLst>
          </a:prstGeom>
          <a:solidFill>
            <a:srgbClr val="FFC319"/>
          </a:solidFill>
          <a:ln w="12600">
            <a:solidFill>
              <a:srgbClr val="808080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Спортивно -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оздоровчий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</a:t>
            </a:r>
            <a:endParaRPr/>
          </a:p>
        </p:txBody>
      </p:sp>
      <p:sp>
        <p:nvSpPr>
          <p:cNvPr id="656" name="CustomShape 8"/>
          <p:cNvSpPr/>
          <p:nvPr/>
        </p:nvSpPr>
        <p:spPr>
          <a:xfrm>
            <a:off x="4766040" y="3488400"/>
            <a:ext cx="1293480" cy="1704600"/>
          </a:xfrm>
          <a:prstGeom prst="roundRect">
            <a:avLst>
              <a:gd name="adj" fmla="val 5"/>
            </a:avLst>
          </a:prstGeom>
          <a:solidFill>
            <a:srgbClr val="5CB1FE"/>
          </a:solidFill>
          <a:ln w="12600">
            <a:solidFill>
              <a:srgbClr val="808080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Прес-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</a:t>
            </a:r>
            <a:endParaRPr/>
          </a:p>
        </p:txBody>
      </p:sp>
      <p:sp>
        <p:nvSpPr>
          <p:cNvPr id="657" name="CustomShape 9"/>
          <p:cNvSpPr/>
          <p:nvPr/>
        </p:nvSpPr>
        <p:spPr>
          <a:xfrm>
            <a:off x="1704600" y="3472560"/>
            <a:ext cx="1590480" cy="1730160"/>
          </a:xfrm>
          <a:prstGeom prst="roundRect">
            <a:avLst>
              <a:gd name="adj" fmla="val 5"/>
            </a:avLst>
          </a:prstGeom>
          <a:solidFill>
            <a:srgbClr val="FF6161"/>
          </a:solidFill>
          <a:ln w="12600">
            <a:solidFill>
              <a:srgbClr val="808080"/>
            </a:solidFill>
            <a:miter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Центр «Старостат»</a:t>
            </a:r>
            <a:endParaRPr/>
          </a:p>
        </p:txBody>
      </p:sp>
      <p:sp>
        <p:nvSpPr>
          <p:cNvPr id="658" name="CustomShape 10"/>
          <p:cNvSpPr/>
          <p:nvPr/>
        </p:nvSpPr>
        <p:spPr>
          <a:xfrm>
            <a:off x="7525800" y="3477240"/>
            <a:ext cx="1510200" cy="1726920"/>
          </a:xfrm>
          <a:prstGeom prst="roundRect">
            <a:avLst>
              <a:gd name="adj" fmla="val 5"/>
            </a:avLst>
          </a:prstGeom>
          <a:solidFill>
            <a:srgbClr val="FFC319"/>
          </a:solidFill>
          <a:ln w="12600">
            <a:solidFill>
              <a:srgbClr val="808080"/>
            </a:solidFill>
            <a:miter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pPr algn="ctr"/>
            <a:endParaRPr/>
          </a:p>
        </p:txBody>
      </p:sp>
      <p:sp>
        <p:nvSpPr>
          <p:cNvPr id="659" name="CustomShape 11"/>
          <p:cNvSpPr/>
          <p:nvPr/>
        </p:nvSpPr>
        <p:spPr>
          <a:xfrm>
            <a:off x="146160" y="3849120"/>
            <a:ext cx="1619280" cy="14641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Навчальний центр</a:t>
            </a:r>
            <a:endParaRPr/>
          </a:p>
        </p:txBody>
      </p:sp>
      <p:sp>
        <p:nvSpPr>
          <p:cNvPr id="660" name="CustomShape 12"/>
          <p:cNvSpPr/>
          <p:nvPr/>
        </p:nvSpPr>
        <p:spPr>
          <a:xfrm>
            <a:off x="5765400" y="3860280"/>
            <a:ext cx="1942920" cy="11408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Санітарно-господарчий центр</a:t>
            </a:r>
            <a:endParaRPr/>
          </a:p>
        </p:txBody>
      </p:sp>
      <p:sp>
        <p:nvSpPr>
          <p:cNvPr id="661" name="CustomShape 13"/>
          <p:cNvSpPr/>
          <p:nvPr/>
        </p:nvSpPr>
        <p:spPr>
          <a:xfrm>
            <a:off x="7584480" y="3967200"/>
            <a:ext cx="1509480" cy="6411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 “Дозвілля”</a:t>
            </a:r>
            <a:endParaRPr/>
          </a:p>
        </p:txBody>
      </p:sp>
      <p:sp>
        <p:nvSpPr>
          <p:cNvPr id="662" name="CustomShape 14"/>
          <p:cNvSpPr/>
          <p:nvPr/>
        </p:nvSpPr>
        <p:spPr>
          <a:xfrm>
            <a:off x="4248360" y="1838160"/>
            <a:ext cx="358200" cy="50220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663" name="CustomShape 15"/>
          <p:cNvSpPr/>
          <p:nvPr/>
        </p:nvSpPr>
        <p:spPr>
          <a:xfrm>
            <a:off x="2370240" y="3020760"/>
            <a:ext cx="358200" cy="28836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08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664" name="CustomShape 16"/>
          <p:cNvSpPr/>
          <p:nvPr/>
        </p:nvSpPr>
        <p:spPr>
          <a:xfrm>
            <a:off x="2991240" y="3016080"/>
            <a:ext cx="358200" cy="29268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0"/>
          </a:gradFill>
          <a:ln w="9360">
            <a:solidFill>
              <a:srgbClr val="FE952C"/>
            </a:solidFill>
            <a:round/>
          </a:ln>
        </p:spPr>
      </p:sp>
      <p:sp>
        <p:nvSpPr>
          <p:cNvPr id="665" name="CustomShape 17"/>
          <p:cNvSpPr/>
          <p:nvPr/>
        </p:nvSpPr>
        <p:spPr>
          <a:xfrm>
            <a:off x="6454080" y="3021480"/>
            <a:ext cx="240120" cy="31464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666" name="CustomShape 18"/>
          <p:cNvSpPr/>
          <p:nvPr/>
        </p:nvSpPr>
        <p:spPr>
          <a:xfrm>
            <a:off x="4932720" y="3050280"/>
            <a:ext cx="430200" cy="29844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667" name="CustomShape 19"/>
          <p:cNvSpPr/>
          <p:nvPr/>
        </p:nvSpPr>
        <p:spPr>
          <a:xfrm>
            <a:off x="3916440" y="3024720"/>
            <a:ext cx="430200" cy="29844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3600" b="1">
                <a:solidFill>
                  <a:srgbClr val="FFFFFF"/>
                </a:solidFill>
                <a:latin typeface="Arial"/>
                <a:ea typeface="DejaVu Sans"/>
              </a:rPr>
              <a:t> ДИТЯЧА ОРГАНІЗАЦІЯ “Всесвіт”	</a:t>
            </a:r>
            <a:r>
              <a:rPr lang="uk-UA" sz="2800" b="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669" name="CustomShape 2"/>
          <p:cNvSpPr/>
          <p:nvPr/>
        </p:nvSpPr>
        <p:spPr>
          <a:xfrm>
            <a:off x="3672000" y="864000"/>
            <a:ext cx="5327280" cy="4751280"/>
          </a:xfrm>
          <a:prstGeom prst="rect">
            <a:avLst/>
          </a:prstGeom>
          <a:blipFill>
            <a:blip r:embed="rId3" cstate="print"/>
          </a:blipFill>
        </p:spPr>
        <p:txBody>
          <a:bodyPr lIns="90000" tIns="45000" rIns="90000" bIns="45000" anchorCtr="1"/>
          <a:lstStyle/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670" name="CustomShape 3"/>
          <p:cNvSpPr/>
          <p:nvPr/>
        </p:nvSpPr>
        <p:spPr>
          <a:xfrm>
            <a:off x="4536000" y="1008000"/>
            <a:ext cx="4030920" cy="3670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3600" b="1">
                <a:solidFill>
                  <a:srgbClr val="FFFFFF"/>
                </a:solidFill>
                <a:latin typeface="Arial"/>
                <a:ea typeface="DejaVu Sans"/>
              </a:rPr>
              <a:t>    Метою</a:t>
            </a:r>
            <a:r>
              <a:rPr lang="uk-UA" sz="3600" b="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/>
          </a:p>
        </p:txBody>
      </p:sp>
      <p:pic>
        <p:nvPicPr>
          <p:cNvPr id="671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640" y="864000"/>
            <a:ext cx="3347640" cy="3058920"/>
          </a:xfrm>
          <a:prstGeom prst="rect">
            <a:avLst/>
          </a:prstGeom>
        </p:spPr>
      </p:pic>
      <p:pic>
        <p:nvPicPr>
          <p:cNvPr id="672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3080" y="4039200"/>
            <a:ext cx="3454200" cy="2584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ustomShape 1"/>
          <p:cNvSpPr/>
          <p:nvPr/>
        </p:nvSpPr>
        <p:spPr>
          <a:xfrm>
            <a:off x="0" y="-315360"/>
            <a:ext cx="8890560" cy="1433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uk-UA" sz="2800" b="1">
                <a:solidFill>
                  <a:srgbClr val="FFFFFF"/>
                </a:solidFill>
                <a:latin typeface="Arial"/>
                <a:ea typeface="DejaVu Sans"/>
              </a:rPr>
              <a:t>Структура учнівського самоврядування </a:t>
            </a:r>
            <a:endParaRPr/>
          </a:p>
          <a:p>
            <a:pPr algn="ctr"/>
            <a:r>
              <a:rPr lang="uk-UA" sz="2800" b="1">
                <a:solidFill>
                  <a:srgbClr val="FFFFFF"/>
                </a:solidFill>
                <a:latin typeface="Arial"/>
                <a:ea typeface="DejaVu Sans"/>
              </a:rPr>
              <a:t>дитячої організації “Всесвіт”</a:t>
            </a:r>
            <a:endParaRPr/>
          </a:p>
        </p:txBody>
      </p:sp>
      <p:sp>
        <p:nvSpPr>
          <p:cNvPr id="674" name="CustomShape 2"/>
          <p:cNvSpPr/>
          <p:nvPr/>
        </p:nvSpPr>
        <p:spPr>
          <a:xfrm>
            <a:off x="179640" y="1412640"/>
            <a:ext cx="2228760" cy="1868400"/>
          </a:xfrm>
          <a:prstGeom prst="roundRect">
            <a:avLst>
              <a:gd name="adj" fmla="val 3"/>
            </a:avLst>
          </a:prstGeom>
          <a:gradFill>
            <a:gsLst>
              <a:gs pos="0">
                <a:srgbClr val="B14343"/>
              </a:gs>
              <a:gs pos="100000">
                <a:srgbClr val="FF6161"/>
              </a:gs>
            </a:gsLst>
            <a:lin ang="5400000"/>
          </a:gradFill>
          <a:ln w="25560">
            <a:solidFill>
              <a:srgbClr val="FFFFFF"/>
            </a:solidFill>
            <a:miter/>
          </a:ln>
        </p:spPr>
      </p:sp>
      <p:sp>
        <p:nvSpPr>
          <p:cNvPr id="675" name="CustomShape 3"/>
          <p:cNvSpPr/>
          <p:nvPr/>
        </p:nvSpPr>
        <p:spPr>
          <a:xfrm>
            <a:off x="319320" y="1535040"/>
            <a:ext cx="1106280" cy="931680"/>
          </a:xfrm>
          <a:prstGeom prst="rect">
            <a:avLst/>
          </a:prstGeom>
          <a:gradFill>
            <a:gsLst>
              <a:gs pos="0">
                <a:srgbClr val="FF6161"/>
              </a:gs>
              <a:gs pos="50000">
                <a:srgbClr val="FEB1B1"/>
              </a:gs>
              <a:gs pos="100000">
                <a:srgbClr val="FF6161"/>
              </a:gs>
            </a:gsLst>
            <a:lin ang="2700000"/>
          </a:gradFill>
        </p:spPr>
      </p:sp>
      <p:sp>
        <p:nvSpPr>
          <p:cNvPr id="676" name="CustomShape 4"/>
          <p:cNvSpPr/>
          <p:nvPr/>
        </p:nvSpPr>
        <p:spPr>
          <a:xfrm>
            <a:off x="323640" y="1772640"/>
            <a:ext cx="2012040" cy="11898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ДО 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“СОНЯЧНА КРАЇНА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1-4-ті класи</a:t>
            </a:r>
            <a:endParaRPr/>
          </a:p>
        </p:txBody>
      </p:sp>
      <p:sp>
        <p:nvSpPr>
          <p:cNvPr id="677" name="CustomShape 5"/>
          <p:cNvSpPr/>
          <p:nvPr/>
        </p:nvSpPr>
        <p:spPr>
          <a:xfrm>
            <a:off x="6732360" y="1412640"/>
            <a:ext cx="2157120" cy="1868400"/>
          </a:xfrm>
          <a:prstGeom prst="roundRect">
            <a:avLst>
              <a:gd name="adj" fmla="val 3"/>
            </a:avLst>
          </a:prstGeom>
          <a:gradFill>
            <a:gsLst>
              <a:gs pos="0">
                <a:srgbClr val="74901D"/>
              </a:gs>
              <a:gs pos="100000">
                <a:srgbClr val="A8D02A"/>
              </a:gs>
            </a:gsLst>
            <a:lin ang="5400000"/>
          </a:gradFill>
          <a:ln w="25560">
            <a:solidFill>
              <a:srgbClr val="FFFFFF"/>
            </a:solidFill>
            <a:miter/>
          </a:ln>
        </p:spPr>
      </p:sp>
      <p:sp>
        <p:nvSpPr>
          <p:cNvPr id="678" name="CustomShape 6"/>
          <p:cNvSpPr/>
          <p:nvPr/>
        </p:nvSpPr>
        <p:spPr>
          <a:xfrm>
            <a:off x="6868800" y="1535040"/>
            <a:ext cx="1071360" cy="931680"/>
          </a:xfrm>
          <a:prstGeom prst="rect">
            <a:avLst/>
          </a:prstGeom>
          <a:gradFill>
            <a:gsLst>
              <a:gs pos="0">
                <a:srgbClr val="A8D02A"/>
              </a:gs>
              <a:gs pos="50000">
                <a:srgbClr val="D3E796"/>
              </a:gs>
              <a:gs pos="100000">
                <a:srgbClr val="A8D02A"/>
              </a:gs>
            </a:gsLst>
            <a:lin ang="2700000"/>
          </a:gradFill>
        </p:spPr>
      </p:sp>
      <p:sp>
        <p:nvSpPr>
          <p:cNvPr id="679" name="CustomShape 7"/>
          <p:cNvSpPr/>
          <p:nvPr/>
        </p:nvSpPr>
        <p:spPr>
          <a:xfrm>
            <a:off x="6876000" y="1989000"/>
            <a:ext cx="1755000" cy="6411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ДО “СУЗІР”Я”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5-11-ті класи</a:t>
            </a:r>
            <a:endParaRPr/>
          </a:p>
        </p:txBody>
      </p:sp>
      <p:sp>
        <p:nvSpPr>
          <p:cNvPr id="680" name="CustomShape 8"/>
          <p:cNvSpPr/>
          <p:nvPr/>
        </p:nvSpPr>
        <p:spPr>
          <a:xfrm>
            <a:off x="2843640" y="1052640"/>
            <a:ext cx="3382920" cy="50148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57240">
            <a:solidFill>
              <a:srgbClr val="FF6161"/>
            </a:solidFill>
            <a:miter/>
          </a:ln>
        </p:spPr>
        <p:txBody>
          <a:bodyPr wrap="none" lIns="90000" tIns="46800" rIns="90000" bIns="46800" anchor="ctr"/>
          <a:lstStyle/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ЗАГАЛЬНІ УЧНІВСЬКІ ЗБОРИ</a:t>
            </a:r>
            <a:endParaRPr/>
          </a:p>
        </p:txBody>
      </p:sp>
      <p:sp>
        <p:nvSpPr>
          <p:cNvPr id="681" name="CustomShape 9"/>
          <p:cNvSpPr/>
          <p:nvPr/>
        </p:nvSpPr>
        <p:spPr>
          <a:xfrm>
            <a:off x="3204000" y="2061000"/>
            <a:ext cx="2806560" cy="63468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57240">
            <a:solidFill>
              <a:srgbClr val="FF6161"/>
            </a:solidFill>
            <a:miter/>
          </a:ln>
        </p:spPr>
        <p:txBody>
          <a:bodyPr wrap="none" lIns="90000" tIns="46800" rIns="90000" bIns="46800" anchor="ctr"/>
          <a:lstStyle/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УЧНІВСЬКА РАДА</a:t>
            </a:r>
            <a:endParaRPr/>
          </a:p>
        </p:txBody>
      </p:sp>
      <p:sp>
        <p:nvSpPr>
          <p:cNvPr id="682" name="CustomShape 10"/>
          <p:cNvSpPr/>
          <p:nvPr/>
        </p:nvSpPr>
        <p:spPr>
          <a:xfrm>
            <a:off x="2483640" y="3285000"/>
            <a:ext cx="4101840" cy="63468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57240">
            <a:solidFill>
              <a:srgbClr val="FF6161"/>
            </a:solidFill>
            <a:miter/>
          </a:ln>
        </p:spPr>
        <p:txBody>
          <a:bodyPr wrap="none" lIns="90000" tIns="46800" rIns="90000" bIns="46800" anchor="ctr"/>
          <a:lstStyle/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ГОЛОВА  УЧНІВСЬКОЇ РАДИ</a:t>
            </a:r>
            <a:endParaRPr/>
          </a:p>
        </p:txBody>
      </p:sp>
      <p:sp>
        <p:nvSpPr>
          <p:cNvPr id="683" name="CustomShape 11"/>
          <p:cNvSpPr/>
          <p:nvPr/>
        </p:nvSpPr>
        <p:spPr>
          <a:xfrm>
            <a:off x="179640" y="4221000"/>
            <a:ext cx="1509480" cy="1774440"/>
          </a:xfrm>
          <a:prstGeom prst="roundRect">
            <a:avLst>
              <a:gd name="adj" fmla="val 5"/>
            </a:avLst>
          </a:prstGeom>
          <a:solidFill>
            <a:srgbClr val="5CB1FE"/>
          </a:solidFill>
          <a:ln w="12600">
            <a:solidFill>
              <a:srgbClr val="808080"/>
            </a:solidFill>
            <a:miter/>
          </a:ln>
        </p:spPr>
      </p:sp>
      <p:sp>
        <p:nvSpPr>
          <p:cNvPr id="684" name="CustomShape 12"/>
          <p:cNvSpPr/>
          <p:nvPr/>
        </p:nvSpPr>
        <p:spPr>
          <a:xfrm>
            <a:off x="1691640" y="4221000"/>
            <a:ext cx="1582560" cy="1741320"/>
          </a:xfrm>
          <a:prstGeom prst="roundRect">
            <a:avLst>
              <a:gd name="adj" fmla="val 5"/>
            </a:avLst>
          </a:prstGeom>
          <a:solidFill>
            <a:srgbClr val="FF6161"/>
          </a:solidFill>
          <a:ln w="12600">
            <a:solidFill>
              <a:srgbClr val="808080"/>
            </a:solidFill>
            <a:miter/>
          </a:ln>
        </p:spPr>
      </p:sp>
      <p:sp>
        <p:nvSpPr>
          <p:cNvPr id="685" name="CustomShape 13"/>
          <p:cNvSpPr/>
          <p:nvPr/>
        </p:nvSpPr>
        <p:spPr>
          <a:xfrm>
            <a:off x="287280" y="6021360"/>
            <a:ext cx="8603280" cy="63468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57240">
            <a:solidFill>
              <a:srgbClr val="FF6161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ПЕДАГОГ-ОРГАНІЗАТОР,  ПЕДАГОГИ-КОНСУЛЬТАНТИ</a:t>
            </a:r>
            <a:endParaRPr/>
          </a:p>
        </p:txBody>
      </p:sp>
      <p:sp>
        <p:nvSpPr>
          <p:cNvPr id="686" name="CustomShape 14"/>
          <p:cNvSpPr/>
          <p:nvPr/>
        </p:nvSpPr>
        <p:spPr>
          <a:xfrm>
            <a:off x="3276000" y="4221000"/>
            <a:ext cx="1582560" cy="1726920"/>
          </a:xfrm>
          <a:prstGeom prst="roundRect">
            <a:avLst>
              <a:gd name="adj" fmla="val 5"/>
            </a:avLst>
          </a:prstGeom>
          <a:solidFill>
            <a:srgbClr val="FFC319"/>
          </a:solidFill>
          <a:ln w="12600">
            <a:solidFill>
              <a:srgbClr val="808080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Спортивно -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оздоровчий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</a:t>
            </a:r>
            <a:endParaRPr/>
          </a:p>
        </p:txBody>
      </p:sp>
      <p:sp>
        <p:nvSpPr>
          <p:cNvPr id="687" name="CustomShape 15"/>
          <p:cNvSpPr/>
          <p:nvPr/>
        </p:nvSpPr>
        <p:spPr>
          <a:xfrm>
            <a:off x="4860000" y="4221000"/>
            <a:ext cx="1293480" cy="1704600"/>
          </a:xfrm>
          <a:prstGeom prst="roundRect">
            <a:avLst>
              <a:gd name="adj" fmla="val 5"/>
            </a:avLst>
          </a:prstGeom>
          <a:solidFill>
            <a:srgbClr val="5CB1FE"/>
          </a:solidFill>
          <a:ln w="12600">
            <a:solidFill>
              <a:srgbClr val="808080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   Прес-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</a:t>
            </a:r>
            <a:endParaRPr/>
          </a:p>
        </p:txBody>
      </p:sp>
      <p:sp>
        <p:nvSpPr>
          <p:cNvPr id="688" name="CustomShape 16"/>
          <p:cNvSpPr/>
          <p:nvPr/>
        </p:nvSpPr>
        <p:spPr>
          <a:xfrm>
            <a:off x="6156000" y="4221000"/>
            <a:ext cx="1365120" cy="1730160"/>
          </a:xfrm>
          <a:prstGeom prst="roundRect">
            <a:avLst>
              <a:gd name="adj" fmla="val 5"/>
            </a:avLst>
          </a:prstGeom>
          <a:solidFill>
            <a:srgbClr val="FF6161"/>
          </a:solidFill>
          <a:ln w="12600">
            <a:solidFill>
              <a:srgbClr val="808080"/>
            </a:solidFill>
            <a:miter/>
          </a:ln>
        </p:spPr>
      </p:sp>
      <p:sp>
        <p:nvSpPr>
          <p:cNvPr id="689" name="CustomShape 17"/>
          <p:cNvSpPr/>
          <p:nvPr/>
        </p:nvSpPr>
        <p:spPr>
          <a:xfrm>
            <a:off x="7523640" y="4221000"/>
            <a:ext cx="1510200" cy="1726920"/>
          </a:xfrm>
          <a:prstGeom prst="roundRect">
            <a:avLst>
              <a:gd name="adj" fmla="val 5"/>
            </a:avLst>
          </a:prstGeom>
          <a:solidFill>
            <a:srgbClr val="FFC319"/>
          </a:solidFill>
          <a:ln w="12600">
            <a:solidFill>
              <a:srgbClr val="808080"/>
            </a:solidFill>
            <a:miter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 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роботи з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молодшими 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школярами</a:t>
            </a:r>
            <a:endParaRPr/>
          </a:p>
          <a:p>
            <a:pPr algn="ctr"/>
            <a:endParaRPr/>
          </a:p>
        </p:txBody>
      </p:sp>
      <p:sp>
        <p:nvSpPr>
          <p:cNvPr id="690" name="CustomShape 18"/>
          <p:cNvSpPr/>
          <p:nvPr/>
        </p:nvSpPr>
        <p:spPr>
          <a:xfrm>
            <a:off x="251640" y="4365000"/>
            <a:ext cx="1330920" cy="14641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 навчання та дисципліни</a:t>
            </a:r>
            <a:endParaRPr/>
          </a:p>
        </p:txBody>
      </p:sp>
      <p:sp>
        <p:nvSpPr>
          <p:cNvPr id="691" name="CustomShape 19"/>
          <p:cNvSpPr/>
          <p:nvPr/>
        </p:nvSpPr>
        <p:spPr>
          <a:xfrm>
            <a:off x="1511280" y="4608360"/>
            <a:ext cx="1942920" cy="9154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Санітарно-господарчий центр</a:t>
            </a:r>
            <a:endParaRPr/>
          </a:p>
        </p:txBody>
      </p:sp>
      <p:sp>
        <p:nvSpPr>
          <p:cNvPr id="692" name="CustomShape 20"/>
          <p:cNvSpPr/>
          <p:nvPr/>
        </p:nvSpPr>
        <p:spPr>
          <a:xfrm>
            <a:off x="6048360" y="4697640"/>
            <a:ext cx="1509480" cy="6411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 “Дозвілля”</a:t>
            </a:r>
            <a:endParaRPr/>
          </a:p>
        </p:txBody>
      </p:sp>
      <p:sp>
        <p:nvSpPr>
          <p:cNvPr id="693" name="CustomShape 21"/>
          <p:cNvSpPr/>
          <p:nvPr/>
        </p:nvSpPr>
        <p:spPr>
          <a:xfrm>
            <a:off x="4356000" y="1556640"/>
            <a:ext cx="358200" cy="50220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694" name="CustomShape 22"/>
          <p:cNvSpPr/>
          <p:nvPr/>
        </p:nvSpPr>
        <p:spPr>
          <a:xfrm>
            <a:off x="4393080" y="2782080"/>
            <a:ext cx="358200" cy="50220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695" name="CustomShape 23"/>
          <p:cNvSpPr/>
          <p:nvPr/>
        </p:nvSpPr>
        <p:spPr>
          <a:xfrm>
            <a:off x="3204000" y="2665080"/>
            <a:ext cx="358200" cy="71820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08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696" name="CustomShape 24"/>
          <p:cNvSpPr/>
          <p:nvPr/>
        </p:nvSpPr>
        <p:spPr>
          <a:xfrm>
            <a:off x="6009120" y="2667600"/>
            <a:ext cx="358200" cy="71820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0"/>
          </a:gradFill>
          <a:ln w="9360">
            <a:solidFill>
              <a:srgbClr val="FE952C"/>
            </a:solidFill>
            <a:round/>
          </a:ln>
        </p:spPr>
      </p:sp>
      <p:sp>
        <p:nvSpPr>
          <p:cNvPr id="697" name="CustomShape 25"/>
          <p:cNvSpPr/>
          <p:nvPr/>
        </p:nvSpPr>
        <p:spPr>
          <a:xfrm>
            <a:off x="918000" y="3282840"/>
            <a:ext cx="430200" cy="71820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698" name="CustomShape 26"/>
          <p:cNvSpPr/>
          <p:nvPr/>
        </p:nvSpPr>
        <p:spPr>
          <a:xfrm>
            <a:off x="7834680" y="3351240"/>
            <a:ext cx="430200" cy="71820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699" name="CustomShape 27"/>
          <p:cNvSpPr/>
          <p:nvPr/>
        </p:nvSpPr>
        <p:spPr>
          <a:xfrm>
            <a:off x="4176360" y="3878280"/>
            <a:ext cx="358200" cy="294120"/>
          </a:xfrm>
          <a:prstGeom prst="downArrow">
            <a:avLst>
              <a:gd name="adj1" fmla="val 51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89280" y="-36360"/>
            <a:ext cx="8890560" cy="1433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uk-UA" sz="2800" b="1">
                <a:solidFill>
                  <a:srgbClr val="FFFFFF"/>
                </a:solidFill>
                <a:latin typeface="Arial"/>
                <a:ea typeface="DejaVu Sans"/>
              </a:rPr>
              <a:t>Структура   самоврядування класу</a:t>
            </a:r>
            <a:endParaRPr/>
          </a:p>
          <a:p>
            <a:pPr algn="ctr"/>
            <a:r>
              <a:rPr lang="uk-UA" sz="2800" b="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701" name="CustomShape 2"/>
          <p:cNvSpPr/>
          <p:nvPr/>
        </p:nvSpPr>
        <p:spPr>
          <a:xfrm>
            <a:off x="2304000" y="1183680"/>
            <a:ext cx="4462920" cy="63468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57240">
            <a:solidFill>
              <a:srgbClr val="FF6161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 sz="2600" b="1">
                <a:solidFill>
                  <a:srgbClr val="000000"/>
                </a:solidFill>
                <a:latin typeface="Arial"/>
                <a:ea typeface="DejaVu Sans"/>
              </a:rPr>
              <a:t>КОМАНДИР КЛАСУ</a:t>
            </a:r>
            <a:endParaRPr/>
          </a:p>
        </p:txBody>
      </p:sp>
      <p:sp>
        <p:nvSpPr>
          <p:cNvPr id="702" name="CustomShape 3"/>
          <p:cNvSpPr/>
          <p:nvPr/>
        </p:nvSpPr>
        <p:spPr>
          <a:xfrm>
            <a:off x="2232000" y="2385360"/>
            <a:ext cx="4534920" cy="63468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57240">
            <a:solidFill>
              <a:srgbClr val="FF6161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 sz="2600" b="1">
                <a:solidFill>
                  <a:srgbClr val="000000"/>
                </a:solidFill>
                <a:latin typeface="Arial"/>
                <a:ea typeface="DejaVu Sans"/>
              </a:rPr>
              <a:t>АКТИВ КЛАСУ</a:t>
            </a:r>
            <a:endParaRPr/>
          </a:p>
        </p:txBody>
      </p:sp>
      <p:sp>
        <p:nvSpPr>
          <p:cNvPr id="703" name="CustomShape 4"/>
          <p:cNvSpPr/>
          <p:nvPr/>
        </p:nvSpPr>
        <p:spPr>
          <a:xfrm>
            <a:off x="208800" y="3450240"/>
            <a:ext cx="1509480" cy="1774440"/>
          </a:xfrm>
          <a:prstGeom prst="roundRect">
            <a:avLst>
              <a:gd name="adj" fmla="val 5"/>
            </a:avLst>
          </a:prstGeom>
          <a:solidFill>
            <a:srgbClr val="5CB1FE"/>
          </a:solidFill>
          <a:ln w="12600">
            <a:solidFill>
              <a:srgbClr val="808080"/>
            </a:solidFill>
            <a:miter/>
          </a:ln>
        </p:spPr>
      </p:sp>
      <p:sp>
        <p:nvSpPr>
          <p:cNvPr id="704" name="CustomShape 5"/>
          <p:cNvSpPr/>
          <p:nvPr/>
        </p:nvSpPr>
        <p:spPr>
          <a:xfrm>
            <a:off x="5962320" y="3479040"/>
            <a:ext cx="1582560" cy="1741320"/>
          </a:xfrm>
          <a:prstGeom prst="roundRect">
            <a:avLst>
              <a:gd name="adj" fmla="val 5"/>
            </a:avLst>
          </a:prstGeom>
          <a:solidFill>
            <a:srgbClr val="FF6161"/>
          </a:solidFill>
          <a:ln w="12600">
            <a:solidFill>
              <a:srgbClr val="808080"/>
            </a:solidFill>
            <a:miter/>
          </a:ln>
        </p:spPr>
      </p:sp>
      <p:sp>
        <p:nvSpPr>
          <p:cNvPr id="705" name="CustomShape 6"/>
          <p:cNvSpPr/>
          <p:nvPr/>
        </p:nvSpPr>
        <p:spPr>
          <a:xfrm>
            <a:off x="232920" y="5566320"/>
            <a:ext cx="8603280" cy="63468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57240">
            <a:solidFill>
              <a:srgbClr val="FF6161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КЛАСНИЙ КЕРІВНИК, ВИХОВАТЕЛЬ</a:t>
            </a:r>
            <a:endParaRPr/>
          </a:p>
        </p:txBody>
      </p:sp>
      <p:sp>
        <p:nvSpPr>
          <p:cNvPr id="706" name="CustomShape 7"/>
          <p:cNvSpPr/>
          <p:nvPr/>
        </p:nvSpPr>
        <p:spPr>
          <a:xfrm>
            <a:off x="3228120" y="3486240"/>
            <a:ext cx="1582560" cy="1726920"/>
          </a:xfrm>
          <a:prstGeom prst="roundRect">
            <a:avLst>
              <a:gd name="adj" fmla="val 5"/>
            </a:avLst>
          </a:prstGeom>
          <a:solidFill>
            <a:srgbClr val="FFC319"/>
          </a:solidFill>
          <a:ln w="12600">
            <a:solidFill>
              <a:srgbClr val="808080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Спортивно -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оздоровчий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</a:t>
            </a:r>
            <a:endParaRPr/>
          </a:p>
        </p:txBody>
      </p:sp>
      <p:sp>
        <p:nvSpPr>
          <p:cNvPr id="707" name="CustomShape 8"/>
          <p:cNvSpPr/>
          <p:nvPr/>
        </p:nvSpPr>
        <p:spPr>
          <a:xfrm>
            <a:off x="4766040" y="3488400"/>
            <a:ext cx="1293480" cy="1704600"/>
          </a:xfrm>
          <a:prstGeom prst="roundRect">
            <a:avLst>
              <a:gd name="adj" fmla="val 5"/>
            </a:avLst>
          </a:prstGeom>
          <a:solidFill>
            <a:srgbClr val="5CB1FE"/>
          </a:solidFill>
          <a:ln w="12600">
            <a:solidFill>
              <a:srgbClr val="808080"/>
            </a:solidFill>
            <a:miter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Прес-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</a:t>
            </a:r>
            <a:endParaRPr/>
          </a:p>
        </p:txBody>
      </p:sp>
      <p:sp>
        <p:nvSpPr>
          <p:cNvPr id="708" name="CustomShape 9"/>
          <p:cNvSpPr/>
          <p:nvPr/>
        </p:nvSpPr>
        <p:spPr>
          <a:xfrm>
            <a:off x="1704600" y="3472560"/>
            <a:ext cx="1590480" cy="1730160"/>
          </a:xfrm>
          <a:prstGeom prst="roundRect">
            <a:avLst>
              <a:gd name="adj" fmla="val 5"/>
            </a:avLst>
          </a:prstGeom>
          <a:solidFill>
            <a:srgbClr val="FF6161"/>
          </a:solidFill>
          <a:ln w="12600">
            <a:solidFill>
              <a:srgbClr val="808080"/>
            </a:solidFill>
            <a:miter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r>
              <a:rPr lang="uk-UA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709" name="CustomShape 10"/>
          <p:cNvSpPr/>
          <p:nvPr/>
        </p:nvSpPr>
        <p:spPr>
          <a:xfrm>
            <a:off x="7525800" y="3477240"/>
            <a:ext cx="1529640" cy="1726920"/>
          </a:xfrm>
          <a:prstGeom prst="roundRect">
            <a:avLst>
              <a:gd name="adj" fmla="val 5"/>
            </a:avLst>
          </a:prstGeom>
          <a:solidFill>
            <a:srgbClr val="FFC319"/>
          </a:solidFill>
          <a:ln w="12600">
            <a:solidFill>
              <a:srgbClr val="808080"/>
            </a:solidFill>
            <a:miter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pPr algn="ctr"/>
            <a:endParaRPr/>
          </a:p>
        </p:txBody>
      </p:sp>
      <p:sp>
        <p:nvSpPr>
          <p:cNvPr id="710" name="CustomShape 11"/>
          <p:cNvSpPr/>
          <p:nvPr/>
        </p:nvSpPr>
        <p:spPr>
          <a:xfrm>
            <a:off x="146160" y="3849120"/>
            <a:ext cx="1619280" cy="14641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 навчання та дисципліни</a:t>
            </a:r>
            <a:endParaRPr/>
          </a:p>
        </p:txBody>
      </p:sp>
      <p:sp>
        <p:nvSpPr>
          <p:cNvPr id="711" name="CustomShape 12"/>
          <p:cNvSpPr/>
          <p:nvPr/>
        </p:nvSpPr>
        <p:spPr>
          <a:xfrm>
            <a:off x="1512000" y="3816000"/>
            <a:ext cx="1942920" cy="10069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Санітарно-господарчий центр</a:t>
            </a:r>
            <a:endParaRPr/>
          </a:p>
        </p:txBody>
      </p:sp>
      <p:sp>
        <p:nvSpPr>
          <p:cNvPr id="712" name="CustomShape 13"/>
          <p:cNvSpPr/>
          <p:nvPr/>
        </p:nvSpPr>
        <p:spPr>
          <a:xfrm>
            <a:off x="6060600" y="3888000"/>
            <a:ext cx="1509480" cy="6483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 “Дозвілля”</a:t>
            </a:r>
            <a:endParaRPr/>
          </a:p>
        </p:txBody>
      </p:sp>
      <p:sp>
        <p:nvSpPr>
          <p:cNvPr id="713" name="CustomShape 14"/>
          <p:cNvSpPr/>
          <p:nvPr/>
        </p:nvSpPr>
        <p:spPr>
          <a:xfrm>
            <a:off x="4248360" y="1838160"/>
            <a:ext cx="358200" cy="50220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714" name="CustomShape 15"/>
          <p:cNvSpPr/>
          <p:nvPr/>
        </p:nvSpPr>
        <p:spPr>
          <a:xfrm>
            <a:off x="2370240" y="3020760"/>
            <a:ext cx="358200" cy="28836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08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715" name="CustomShape 16"/>
          <p:cNvSpPr/>
          <p:nvPr/>
        </p:nvSpPr>
        <p:spPr>
          <a:xfrm>
            <a:off x="2991240" y="3016080"/>
            <a:ext cx="358200" cy="29268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0"/>
          </a:gradFill>
          <a:ln w="9360">
            <a:solidFill>
              <a:srgbClr val="FE952C"/>
            </a:solidFill>
            <a:round/>
          </a:ln>
        </p:spPr>
      </p:sp>
      <p:sp>
        <p:nvSpPr>
          <p:cNvPr id="716" name="CustomShape 17"/>
          <p:cNvSpPr/>
          <p:nvPr/>
        </p:nvSpPr>
        <p:spPr>
          <a:xfrm>
            <a:off x="6454080" y="3021480"/>
            <a:ext cx="240120" cy="31464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717" name="CustomShape 18"/>
          <p:cNvSpPr/>
          <p:nvPr/>
        </p:nvSpPr>
        <p:spPr>
          <a:xfrm>
            <a:off x="4932720" y="3050280"/>
            <a:ext cx="430200" cy="29844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718" name="CustomShape 19"/>
          <p:cNvSpPr/>
          <p:nvPr/>
        </p:nvSpPr>
        <p:spPr>
          <a:xfrm>
            <a:off x="3916440" y="3024720"/>
            <a:ext cx="430200" cy="298440"/>
          </a:xfrm>
          <a:prstGeom prst="downArrow">
            <a:avLst>
              <a:gd name="adj1" fmla="val 25"/>
              <a:gd name="adj2" fmla="val 8"/>
            </a:avLst>
          </a:prstGeom>
          <a:gradFill>
            <a:gsLst>
              <a:gs pos="0">
                <a:srgbClr val="FFD4BE"/>
              </a:gs>
              <a:gs pos="100000">
                <a:srgbClr val="FFF3EE"/>
              </a:gs>
            </a:gsLst>
            <a:lin ang="16200000"/>
          </a:gradFill>
          <a:ln w="9360">
            <a:solidFill>
              <a:srgbClr val="FE952C"/>
            </a:solidFill>
            <a:round/>
          </a:ln>
        </p:spPr>
      </p:sp>
      <p:sp>
        <p:nvSpPr>
          <p:cNvPr id="719" name="CustomShape 20"/>
          <p:cNvSpPr/>
          <p:nvPr/>
        </p:nvSpPr>
        <p:spPr>
          <a:xfrm>
            <a:off x="7545960" y="3600000"/>
            <a:ext cx="1509480" cy="9363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Центр роботи з молодши-</a:t>
            </a:r>
            <a:endParaRPr/>
          </a:p>
          <a:p>
            <a:pPr algn="ctr"/>
            <a:r>
              <a:rPr lang="uk-UA" b="1">
                <a:solidFill>
                  <a:srgbClr val="000000"/>
                </a:solidFill>
                <a:latin typeface="Arial"/>
                <a:ea typeface="DejaVu Sans"/>
              </a:rPr>
              <a:t>ми школярами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255</Words>
  <Application>Microsoft Office PowerPoint</Application>
  <PresentationFormat>Экран (4:3)</PresentationFormat>
  <Paragraphs>102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UserT</cp:lastModifiedBy>
  <cp:revision>2</cp:revision>
  <dcterms:modified xsi:type="dcterms:W3CDTF">2016-04-22T10:33:23Z</dcterms:modified>
</cp:coreProperties>
</file>